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5" r:id="rId4"/>
    <p:sldId id="286" r:id="rId5"/>
    <p:sldId id="258" r:id="rId6"/>
    <p:sldId id="25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7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868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028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43791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8999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1637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97853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8421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98235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331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38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6283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71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5360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14011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807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426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83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C79793-19B3-44C8-8C1E-D91D09270DFF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991653-9046-4836-A7EC-3385324026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000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2531052"/>
          </a:xfrm>
        </p:spPr>
        <p:txBody>
          <a:bodyPr/>
          <a:lstStyle/>
          <a:p>
            <a:r>
              <a:rPr lang="ru-RU" dirty="0" smtClean="0"/>
              <a:t>Кафедра </a:t>
            </a:r>
            <a:r>
              <a:rPr lang="ru-RU" dirty="0" err="1" smtClean="0"/>
              <a:t>молодшо</a:t>
            </a:r>
            <a:r>
              <a:rPr lang="uk-UA" dirty="0" smtClean="0"/>
              <a:t>ї школи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2692398" y="4978398"/>
            <a:ext cx="681566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9309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Андрєєва</a:t>
            </a:r>
            <a:br>
              <a:rPr lang="uk-UA" dirty="0" smtClean="0"/>
            </a:br>
            <a:r>
              <a:rPr lang="uk-UA" dirty="0" smtClean="0"/>
              <a:t>Наталія</a:t>
            </a:r>
            <a:br>
              <a:rPr lang="uk-UA" dirty="0" smtClean="0"/>
            </a:br>
            <a:r>
              <a:rPr lang="uk-UA" dirty="0" err="1" smtClean="0"/>
              <a:t>Мурадівна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 smtClean="0"/>
              <a:t>Стаж : 6 років</a:t>
            </a:r>
            <a:endParaRPr lang="ru-RU" dirty="0"/>
          </a:p>
        </p:txBody>
      </p:sp>
      <p:pic>
        <p:nvPicPr>
          <p:cNvPr id="7" name="Содержимое 6" descr="Андрее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1816" y="982663"/>
            <a:ext cx="3784210" cy="4892675"/>
          </a:xfrm>
        </p:spPr>
      </p:pic>
    </p:spTree>
    <p:extLst>
      <p:ext uri="{BB962C8B-B14F-4D97-AF65-F5344CB8AC3E}">
        <p14:creationId xmlns:p14="http://schemas.microsoft.com/office/powerpoint/2010/main" xmlns="" val="424286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Князева </a:t>
            </a:r>
            <a:br>
              <a:rPr lang="uk-UA" dirty="0" smtClean="0"/>
            </a:br>
            <a:r>
              <a:rPr lang="uk-UA" dirty="0" smtClean="0"/>
              <a:t>Людмила</a:t>
            </a:r>
            <a:br>
              <a:rPr lang="uk-UA" dirty="0" smtClean="0"/>
            </a:br>
            <a:r>
              <a:rPr lang="uk-UA" dirty="0" smtClean="0"/>
              <a:t>Миколаївна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/>
              <a:t>Звання </a:t>
            </a:r>
            <a:r>
              <a:rPr lang="uk-UA" dirty="0" smtClean="0"/>
              <a:t>: Старший </a:t>
            </a:r>
            <a:r>
              <a:rPr lang="uk-UA" dirty="0"/>
              <a:t>вчитель</a:t>
            </a:r>
            <a:endParaRPr lang="uk-UA" dirty="0" smtClean="0"/>
          </a:p>
          <a:p>
            <a:r>
              <a:rPr lang="uk-UA" dirty="0" smtClean="0"/>
              <a:t>Стаж : 33 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035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Гурська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Лілія</a:t>
            </a:r>
            <a:br>
              <a:rPr lang="uk-UA" dirty="0" smtClean="0"/>
            </a:br>
            <a:r>
              <a:rPr lang="uk-UA" dirty="0" smtClean="0"/>
              <a:t>Леонідівна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 Вихователь ГПД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 smtClean="0"/>
              <a:t>А</a:t>
            </a:r>
            <a:r>
              <a:rPr lang="uk-UA" dirty="0" smtClean="0"/>
              <a:t>систент </a:t>
            </a:r>
            <a:r>
              <a:rPr lang="uk-UA" dirty="0" smtClean="0"/>
              <a:t>вчителя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 smtClean="0"/>
              <a:t>Стаж : 22 роки</a:t>
            </a:r>
            <a:endParaRPr lang="ru-RU" dirty="0"/>
          </a:p>
        </p:txBody>
      </p:sp>
      <p:pic>
        <p:nvPicPr>
          <p:cNvPr id="7" name="Содержимое 6" descr="Гурск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9849" y="982663"/>
            <a:ext cx="2607102" cy="4892675"/>
          </a:xfrm>
        </p:spPr>
      </p:pic>
    </p:spTree>
    <p:extLst>
      <p:ext uri="{BB962C8B-B14F-4D97-AF65-F5344CB8AC3E}">
        <p14:creationId xmlns:p14="http://schemas.microsoft.com/office/powerpoint/2010/main" xmlns="" val="364190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Манзюк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Раїса</a:t>
            </a:r>
            <a:br>
              <a:rPr lang="uk-UA" dirty="0" smtClean="0"/>
            </a:br>
            <a:r>
              <a:rPr lang="uk-UA" dirty="0" smtClean="0"/>
              <a:t>Вікторівна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 : Вчитель – методист,</a:t>
            </a:r>
          </a:p>
          <a:p>
            <a:r>
              <a:rPr lang="uk-UA" dirty="0" smtClean="0"/>
              <a:t>« Відмінник освіти»</a:t>
            </a:r>
          </a:p>
          <a:p>
            <a:r>
              <a:rPr lang="uk-UA" dirty="0" smtClean="0"/>
              <a:t>Стаж : 41 рік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480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Довбуш</a:t>
            </a:r>
            <a:br>
              <a:rPr lang="uk-UA" dirty="0" smtClean="0"/>
            </a:br>
            <a:r>
              <a:rPr lang="uk-UA" dirty="0" smtClean="0"/>
              <a:t>Аліна</a:t>
            </a:r>
            <a:br>
              <a:rPr lang="uk-UA" dirty="0" smtClean="0"/>
            </a:br>
            <a:r>
              <a:rPr lang="uk-UA" dirty="0" smtClean="0"/>
              <a:t>Юріївна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ГПД, </a:t>
            </a:r>
            <a:endParaRPr lang="uk-UA" dirty="0" smtClean="0"/>
          </a:p>
          <a:p>
            <a:r>
              <a:rPr lang="uk-UA" dirty="0" smtClean="0"/>
              <a:t>А</a:t>
            </a:r>
            <a:r>
              <a:rPr lang="uk-UA" dirty="0" smtClean="0"/>
              <a:t>систент </a:t>
            </a:r>
            <a:r>
              <a:rPr lang="uk-UA" dirty="0" smtClean="0"/>
              <a:t>вчителя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 smtClean="0"/>
              <a:t>Стаж : 1 рік</a:t>
            </a:r>
            <a:endParaRPr lang="ru-RU" dirty="0"/>
          </a:p>
        </p:txBody>
      </p:sp>
      <p:pic>
        <p:nvPicPr>
          <p:cNvPr id="7" name="Содержимое 6" descr="Довбуш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4694" y="982663"/>
            <a:ext cx="3334043" cy="4892675"/>
          </a:xfrm>
        </p:spPr>
      </p:pic>
    </p:spTree>
    <p:extLst>
      <p:ext uri="{BB962C8B-B14F-4D97-AF65-F5344CB8AC3E}">
        <p14:creationId xmlns:p14="http://schemas.microsoft.com/office/powerpoint/2010/main" xmlns="" val="3673112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Ревера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Лариса</a:t>
            </a:r>
            <a:br>
              <a:rPr lang="uk-UA" dirty="0" smtClean="0"/>
            </a:br>
            <a:r>
              <a:rPr lang="uk-UA" dirty="0" smtClean="0"/>
              <a:t>Дмитрівна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 Вчитель початкових класів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 : Учитель – методист</a:t>
            </a:r>
          </a:p>
          <a:p>
            <a:r>
              <a:rPr lang="uk-UA" dirty="0" smtClean="0"/>
              <a:t>Стаж : 32 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891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Маренич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Олеся</a:t>
            </a:r>
            <a:br>
              <a:rPr lang="uk-UA" dirty="0" smtClean="0"/>
            </a:br>
            <a:r>
              <a:rPr lang="uk-UA" dirty="0" smtClean="0"/>
              <a:t>Вікторівна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 Вихователь ГПД, </a:t>
            </a:r>
            <a:endParaRPr lang="uk-UA" dirty="0" smtClean="0"/>
          </a:p>
          <a:p>
            <a:r>
              <a:rPr lang="uk-UA" dirty="0" smtClean="0"/>
              <a:t>В</a:t>
            </a:r>
            <a:r>
              <a:rPr lang="uk-UA" dirty="0" smtClean="0"/>
              <a:t>читель </a:t>
            </a:r>
            <a:r>
              <a:rPr lang="uk-UA" dirty="0" smtClean="0"/>
              <a:t>ОХМ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 : Старший вчитель</a:t>
            </a:r>
          </a:p>
          <a:p>
            <a:r>
              <a:rPr lang="uk-UA" dirty="0" smtClean="0"/>
              <a:t>Стаж : 19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8853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Шпір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Наталя</a:t>
            </a:r>
            <a:br>
              <a:rPr lang="uk-UA" dirty="0" smtClean="0"/>
            </a:br>
            <a:r>
              <a:rPr lang="uk-UA" dirty="0" smtClean="0"/>
              <a:t>Яківна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 Вчитель початкових класів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Стаж : 23 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9842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Бацуніна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Оксана </a:t>
            </a:r>
            <a:br>
              <a:rPr lang="uk-UA" dirty="0" smtClean="0"/>
            </a:br>
            <a:r>
              <a:rPr lang="uk-UA" dirty="0" smtClean="0"/>
              <a:t>Станіславівна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8647" y="982663"/>
            <a:ext cx="366950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</a:t>
            </a:r>
            <a:r>
              <a:rPr lang="en-US" dirty="0" smtClean="0"/>
              <a:t> I </a:t>
            </a:r>
            <a:r>
              <a:rPr lang="uk-UA" dirty="0" smtClean="0"/>
              <a:t>(Перша)</a:t>
            </a:r>
          </a:p>
          <a:p>
            <a:r>
              <a:rPr lang="uk-UA" dirty="0" smtClean="0"/>
              <a:t>Стаж : 15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5908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Журавель</a:t>
            </a:r>
            <a:br>
              <a:rPr lang="uk-UA" dirty="0" smtClean="0"/>
            </a:br>
            <a:r>
              <a:rPr lang="uk-UA" dirty="0" smtClean="0"/>
              <a:t>Тетяна </a:t>
            </a:r>
            <a:br>
              <a:rPr lang="uk-UA" dirty="0" smtClean="0"/>
            </a:br>
            <a:r>
              <a:rPr lang="uk-UA" dirty="0" smtClean="0"/>
              <a:t>Володимирівна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</a:t>
            </a:r>
            <a:r>
              <a:rPr lang="en-US" dirty="0" smtClean="0"/>
              <a:t>I </a:t>
            </a:r>
            <a:r>
              <a:rPr lang="uk-UA" dirty="0" smtClean="0"/>
              <a:t>(Перша)</a:t>
            </a:r>
          </a:p>
          <a:p>
            <a:r>
              <a:rPr lang="uk-UA" dirty="0" smtClean="0"/>
              <a:t>Стаж : 28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925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Вчител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uk-UA" dirty="0" smtClean="0"/>
              <a:t>молодшої </a:t>
            </a:r>
            <a:r>
              <a:rPr lang="uk-UA" dirty="0" smtClean="0"/>
              <a:t>школи</a:t>
            </a:r>
            <a:endParaRPr lang="ru-RU" dirty="0"/>
          </a:p>
        </p:txBody>
      </p:sp>
      <p:pic>
        <p:nvPicPr>
          <p:cNvPr id="4" name="Содержимое 3" descr="учител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987" y="2557463"/>
            <a:ext cx="5014026" cy="3317875"/>
          </a:xfrm>
        </p:spPr>
      </p:pic>
    </p:spTree>
    <p:extLst>
      <p:ext uri="{BB962C8B-B14F-4D97-AF65-F5344CB8AC3E}">
        <p14:creationId xmlns:p14="http://schemas.microsoft.com/office/powerpoint/2010/main" xmlns="" val="2124548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Сушкова</a:t>
            </a:r>
            <a:br>
              <a:rPr lang="uk-UA" dirty="0" smtClean="0"/>
            </a:br>
            <a:r>
              <a:rPr lang="uk-UA" dirty="0" smtClean="0"/>
              <a:t>Наталія</a:t>
            </a:r>
            <a:br>
              <a:rPr lang="uk-UA" dirty="0" smtClean="0"/>
            </a:br>
            <a:r>
              <a:rPr lang="uk-UA" dirty="0" smtClean="0"/>
              <a:t>Валеріївна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</a:t>
            </a:r>
            <a:r>
              <a:rPr lang="en-US" dirty="0" smtClean="0"/>
              <a:t>II </a:t>
            </a:r>
            <a:r>
              <a:rPr lang="uk-UA" dirty="0" smtClean="0"/>
              <a:t>( Друга)</a:t>
            </a:r>
          </a:p>
          <a:p>
            <a:r>
              <a:rPr lang="uk-UA" dirty="0" smtClean="0"/>
              <a:t>Стаж : 14 років</a:t>
            </a:r>
            <a:endParaRPr lang="ru-RU" dirty="0"/>
          </a:p>
        </p:txBody>
      </p:sp>
      <p:pic>
        <p:nvPicPr>
          <p:cNvPr id="5" name="Содержимое 4" descr="Сушко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837" y="982663"/>
            <a:ext cx="3491127" cy="4892675"/>
          </a:xfrm>
        </p:spPr>
      </p:pic>
    </p:spTree>
    <p:extLst>
      <p:ext uri="{BB962C8B-B14F-4D97-AF65-F5344CB8AC3E}">
        <p14:creationId xmlns:p14="http://schemas.microsoft.com/office/powerpoint/2010/main" xmlns="" val="2771121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Долгова</a:t>
            </a:r>
            <a:br>
              <a:rPr lang="ru-RU" dirty="0" smtClean="0"/>
            </a:br>
            <a:r>
              <a:rPr lang="ru-RU" dirty="0" err="1" smtClean="0"/>
              <a:t>Тетяна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uk-UA" dirty="0" smtClean="0"/>
              <a:t>Вікторівна </a:t>
            </a:r>
            <a:endParaRPr lang="ru-RU" dirty="0"/>
          </a:p>
        </p:txBody>
      </p:sp>
      <p:pic>
        <p:nvPicPr>
          <p:cNvPr id="5" name="Содержимое 4" descr="Долго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8647" y="982663"/>
            <a:ext cx="366950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Вихователь</a:t>
            </a:r>
            <a:r>
              <a:rPr lang="ru-RU" dirty="0" smtClean="0"/>
              <a:t> ГПД,</a:t>
            </a:r>
          </a:p>
          <a:p>
            <a:r>
              <a:rPr lang="ru-RU" dirty="0" err="1" smtClean="0"/>
              <a:t>Асистент</a:t>
            </a:r>
            <a:r>
              <a:rPr lang="ru-RU" dirty="0" smtClean="0"/>
              <a:t> </a:t>
            </a:r>
            <a:r>
              <a:rPr lang="ru-RU" dirty="0" err="1" smtClean="0"/>
              <a:t>вчителя</a:t>
            </a:r>
            <a:endParaRPr lang="ru-RU" dirty="0" smtClean="0"/>
          </a:p>
          <a:p>
            <a:r>
              <a:rPr lang="ru-RU" dirty="0" err="1" smtClean="0"/>
              <a:t>Категор</a:t>
            </a:r>
            <a:r>
              <a:rPr lang="en-US" dirty="0" err="1" smtClean="0"/>
              <a:t>i</a:t>
            </a:r>
            <a:r>
              <a:rPr lang="ru-RU" dirty="0" smtClean="0"/>
              <a:t>я : Спец</a:t>
            </a:r>
            <a:r>
              <a:rPr lang="en-US" dirty="0" err="1" smtClean="0"/>
              <a:t>i</a:t>
            </a:r>
            <a:r>
              <a:rPr lang="ru-RU" dirty="0" smtClean="0"/>
              <a:t>ал</a:t>
            </a:r>
            <a:r>
              <a:rPr lang="en-US" dirty="0" err="1" smtClean="0"/>
              <a:t>i</a:t>
            </a:r>
            <a:r>
              <a:rPr lang="ru-RU" dirty="0" err="1" smtClean="0"/>
              <a:t>ст</a:t>
            </a:r>
            <a:endParaRPr lang="ru-RU" dirty="0" smtClean="0"/>
          </a:p>
          <a:p>
            <a:r>
              <a:rPr lang="ru-RU" dirty="0" smtClean="0"/>
              <a:t>Стаж :  26 рок</a:t>
            </a:r>
            <a:r>
              <a:rPr lang="en-US" dirty="0" err="1" smtClean="0"/>
              <a:t>i</a:t>
            </a:r>
            <a:r>
              <a:rPr lang="ru-RU" dirty="0" smtClean="0"/>
              <a:t>в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Негретова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Людмила</a:t>
            </a:r>
            <a:br>
              <a:rPr lang="uk-UA" dirty="0" smtClean="0"/>
            </a:br>
            <a:r>
              <a:rPr lang="uk-UA" dirty="0" smtClean="0"/>
              <a:t>Михайлівна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</a:t>
            </a:r>
            <a:r>
              <a:rPr lang="en-US" dirty="0" smtClean="0"/>
              <a:t>I </a:t>
            </a:r>
            <a:r>
              <a:rPr lang="uk-UA" dirty="0" smtClean="0"/>
              <a:t>(Перша</a:t>
            </a:r>
            <a:r>
              <a:rPr lang="uk-UA" dirty="0" smtClean="0"/>
              <a:t>)</a:t>
            </a:r>
          </a:p>
          <a:p>
            <a:r>
              <a:rPr lang="uk-UA" dirty="0" smtClean="0"/>
              <a:t>Стаж : 26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9208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Парфьонова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Олена</a:t>
            </a:r>
            <a:br>
              <a:rPr lang="uk-UA" dirty="0" smtClean="0"/>
            </a:br>
            <a:r>
              <a:rPr lang="uk-UA" dirty="0" smtClean="0"/>
              <a:t>Сергіївна</a:t>
            </a:r>
            <a:endParaRPr lang="ru-RU" dirty="0"/>
          </a:p>
        </p:txBody>
      </p:sp>
      <p:pic>
        <p:nvPicPr>
          <p:cNvPr id="5" name="Содержимое 4" descr="Парфено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4651" y="982663"/>
            <a:ext cx="3497498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 smtClean="0"/>
              <a:t>Стаж : 27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0776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Михайлова </a:t>
            </a:r>
            <a:br>
              <a:rPr lang="uk-UA" dirty="0" smtClean="0"/>
            </a:br>
            <a:r>
              <a:rPr lang="uk-UA" dirty="0" smtClean="0"/>
              <a:t>Світлана </a:t>
            </a:r>
            <a:br>
              <a:rPr lang="uk-UA" dirty="0" smtClean="0"/>
            </a:br>
            <a:r>
              <a:rPr lang="uk-UA" dirty="0" smtClean="0"/>
              <a:t>Миколаївна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 : Вчитель – методист</a:t>
            </a:r>
          </a:p>
          <a:p>
            <a:r>
              <a:rPr lang="uk-UA" dirty="0" smtClean="0"/>
              <a:t>Стаж : 39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7060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Дудар </a:t>
            </a:r>
            <a:br>
              <a:rPr lang="uk-UA" dirty="0" smtClean="0"/>
            </a:br>
            <a:r>
              <a:rPr lang="uk-UA" dirty="0" smtClean="0"/>
              <a:t>Ольга</a:t>
            </a:r>
            <a:br>
              <a:rPr lang="uk-UA" dirty="0" smtClean="0"/>
            </a:br>
            <a:r>
              <a:rPr lang="uk-UA" dirty="0" smtClean="0"/>
              <a:t> Анатоліївна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інформатики,</a:t>
            </a:r>
          </a:p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</a:t>
            </a:r>
            <a:r>
              <a:rPr lang="en-US" dirty="0" smtClean="0"/>
              <a:t>I </a:t>
            </a:r>
            <a:r>
              <a:rPr lang="uk-UA" dirty="0" smtClean="0"/>
              <a:t>( Перша)</a:t>
            </a:r>
          </a:p>
          <a:p>
            <a:r>
              <a:rPr lang="uk-UA" dirty="0" smtClean="0"/>
              <a:t>Стаж : 12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908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Деревяга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Тетяна</a:t>
            </a:r>
            <a:br>
              <a:rPr lang="uk-UA" dirty="0" smtClean="0"/>
            </a:br>
            <a:r>
              <a:rPr lang="uk-UA" dirty="0" smtClean="0"/>
              <a:t>Вікторівна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 : Старший вчитель</a:t>
            </a:r>
          </a:p>
          <a:p>
            <a:r>
              <a:rPr lang="uk-UA" dirty="0" smtClean="0"/>
              <a:t>Стаж : 33 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4872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Дікань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Людмила</a:t>
            </a:r>
            <a:br>
              <a:rPr lang="uk-UA" dirty="0" smtClean="0"/>
            </a:br>
            <a:r>
              <a:rPr lang="uk-UA" dirty="0" smtClean="0"/>
              <a:t>Миколаївна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 : Вчитель- методист</a:t>
            </a:r>
          </a:p>
          <a:p>
            <a:r>
              <a:rPr lang="uk-UA" dirty="0" smtClean="0"/>
              <a:t>Стаж : 44 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313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Бабінець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Наталія </a:t>
            </a:r>
            <a:br>
              <a:rPr lang="uk-UA" dirty="0" smtClean="0"/>
            </a:br>
            <a:r>
              <a:rPr lang="uk-UA" dirty="0" smtClean="0"/>
              <a:t>Анатоліївна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 smtClean="0"/>
              <a:t>Звання : «Старший вчитель»</a:t>
            </a:r>
          </a:p>
          <a:p>
            <a:r>
              <a:rPr lang="uk-UA" dirty="0" smtClean="0"/>
              <a:t>Стаж : 29 років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520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Мертин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Валентина</a:t>
            </a:r>
            <a:br>
              <a:rPr lang="uk-UA" dirty="0" smtClean="0"/>
            </a:br>
            <a:r>
              <a:rPr lang="uk-UA" dirty="0" smtClean="0"/>
              <a:t>Іванівна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 smtClean="0"/>
              <a:t>Стаж : 20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203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Виховател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ru-RU" dirty="0" smtClean="0"/>
              <a:t>ГПД</a:t>
            </a:r>
            <a:endParaRPr lang="ru-RU" dirty="0"/>
          </a:p>
        </p:txBody>
      </p:sp>
      <p:pic>
        <p:nvPicPr>
          <p:cNvPr id="4" name="Содержимое 3" descr="воспитател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8987" y="2557463"/>
            <a:ext cx="5014026" cy="331787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Черевик</a:t>
            </a:r>
            <a:br>
              <a:rPr lang="uk-UA" dirty="0" smtClean="0"/>
            </a:br>
            <a:r>
              <a:rPr lang="uk-UA" dirty="0" smtClean="0"/>
              <a:t>Наталя</a:t>
            </a:r>
            <a:br>
              <a:rPr lang="uk-UA" dirty="0" smtClean="0"/>
            </a:br>
            <a:r>
              <a:rPr lang="uk-UA" dirty="0" smtClean="0"/>
              <a:t>Ярославівна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</a:p>
          <a:p>
            <a:r>
              <a:rPr lang="uk-UA" dirty="0" smtClean="0"/>
              <a:t>Категорія : </a:t>
            </a:r>
            <a:r>
              <a:rPr lang="en-US" dirty="0" smtClean="0"/>
              <a:t>I </a:t>
            </a:r>
            <a:r>
              <a:rPr lang="uk-UA" dirty="0" smtClean="0"/>
              <a:t>( Перша)</a:t>
            </a:r>
          </a:p>
          <a:p>
            <a:r>
              <a:rPr lang="uk-UA" dirty="0" smtClean="0"/>
              <a:t>Стаж : 13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0545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Петрусенко </a:t>
            </a:r>
            <a:br>
              <a:rPr lang="uk-UA" dirty="0" smtClean="0"/>
            </a:br>
            <a:r>
              <a:rPr lang="uk-UA" dirty="0" smtClean="0"/>
              <a:t>Ірина</a:t>
            </a:r>
            <a:br>
              <a:rPr lang="uk-UA" dirty="0" smtClean="0"/>
            </a:br>
            <a:r>
              <a:rPr lang="uk-UA" dirty="0" smtClean="0"/>
              <a:t>Володимирівна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 smtClean="0"/>
          </a:p>
          <a:p>
            <a:r>
              <a:rPr lang="uk-UA" dirty="0" smtClean="0"/>
              <a:t>Вчитель початкових клас</a:t>
            </a:r>
            <a:r>
              <a:rPr lang="en-US" dirty="0" err="1" smtClean="0"/>
              <a:t>i</a:t>
            </a:r>
            <a:r>
              <a:rPr lang="ru-RU" dirty="0" smtClean="0"/>
              <a:t>в</a:t>
            </a:r>
          </a:p>
          <a:p>
            <a:r>
              <a:rPr lang="uk-UA" dirty="0" smtClean="0"/>
              <a:t>Категорія </a:t>
            </a:r>
            <a:r>
              <a:rPr lang="uk-UA" dirty="0" smtClean="0"/>
              <a:t>: Вища</a:t>
            </a:r>
          </a:p>
          <a:p>
            <a:r>
              <a:rPr lang="uk-UA" dirty="0" smtClean="0"/>
              <a:t>Стаж :  23 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6077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Хімічева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Людмила</a:t>
            </a:r>
            <a:br>
              <a:rPr lang="uk-UA" dirty="0" smtClean="0"/>
            </a:br>
            <a:r>
              <a:rPr lang="uk-UA" dirty="0" smtClean="0"/>
              <a:t>Анатоліївна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  <a:endParaRPr lang="uk-UA" dirty="0" smtClean="0"/>
          </a:p>
          <a:p>
            <a:r>
              <a:rPr lang="uk-UA" dirty="0" smtClean="0"/>
              <a:t>Категорія : </a:t>
            </a:r>
            <a:r>
              <a:rPr lang="en-US" dirty="0" smtClean="0"/>
              <a:t>I </a:t>
            </a:r>
            <a:r>
              <a:rPr lang="uk-UA" dirty="0" smtClean="0"/>
              <a:t>(Перша)</a:t>
            </a:r>
          </a:p>
          <a:p>
            <a:r>
              <a:rPr lang="uk-UA" dirty="0" smtClean="0"/>
              <a:t>Стаж : 19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3079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Асауляк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Микола</a:t>
            </a:r>
            <a:r>
              <a:rPr lang="uk-UA" dirty="0" err="1" smtClean="0"/>
              <a:t>ївна</a:t>
            </a:r>
            <a:endParaRPr lang="ru-RU" dirty="0"/>
          </a:p>
        </p:txBody>
      </p:sp>
      <p:pic>
        <p:nvPicPr>
          <p:cNvPr id="5" name="Содержимое 4" descr="Асауля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03702" y="982663"/>
            <a:ext cx="3499397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Вчитель</a:t>
            </a:r>
            <a:r>
              <a:rPr lang="ru-RU" dirty="0" smtClean="0"/>
              <a:t> </a:t>
            </a:r>
            <a:r>
              <a:rPr lang="ru-RU" dirty="0" err="1" smtClean="0"/>
              <a:t>укра</a:t>
            </a:r>
            <a:r>
              <a:rPr lang="uk-UA" dirty="0" err="1" smtClean="0"/>
              <a:t>їнської</a:t>
            </a:r>
            <a:r>
              <a:rPr lang="uk-UA" dirty="0" smtClean="0"/>
              <a:t> мови та л</a:t>
            </a:r>
            <a:r>
              <a:rPr lang="en-US" dirty="0" err="1" smtClean="0"/>
              <a:t>i</a:t>
            </a:r>
            <a:r>
              <a:rPr lang="ru-RU" dirty="0" err="1" smtClean="0"/>
              <a:t>тератури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Вчитель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тренингу </a:t>
            </a:r>
            <a:r>
              <a:rPr lang="ru-RU" dirty="0" err="1" smtClean="0"/>
              <a:t>пам</a:t>
            </a:r>
            <a:r>
              <a:rPr lang="en-US" dirty="0" smtClean="0"/>
              <a:t>’</a:t>
            </a:r>
            <a:r>
              <a:rPr lang="ru-RU" dirty="0" err="1" smtClean="0"/>
              <a:t>ят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ru-RU" dirty="0" smtClean="0"/>
              <a:t> та </a:t>
            </a:r>
            <a:r>
              <a:rPr lang="ru-RU" dirty="0" err="1" smtClean="0"/>
              <a:t>етикету</a:t>
            </a:r>
            <a:endParaRPr lang="ru-RU" dirty="0" smtClean="0"/>
          </a:p>
          <a:p>
            <a:r>
              <a:rPr lang="ru-RU" dirty="0" err="1" smtClean="0"/>
              <a:t>Категор</a:t>
            </a:r>
            <a:r>
              <a:rPr lang="en-US" dirty="0" err="1" smtClean="0"/>
              <a:t>i</a:t>
            </a:r>
            <a:r>
              <a:rPr lang="ru-RU" dirty="0" smtClean="0"/>
              <a:t>я : </a:t>
            </a:r>
            <a:r>
              <a:rPr lang="en-US" dirty="0" smtClean="0"/>
              <a:t>I (</a:t>
            </a:r>
            <a:r>
              <a:rPr lang="ru-RU" dirty="0" smtClean="0"/>
              <a:t>Перша)</a:t>
            </a:r>
          </a:p>
          <a:p>
            <a:r>
              <a:rPr lang="ru-RU" dirty="0" smtClean="0"/>
              <a:t>Стаж : 26 рок</a:t>
            </a:r>
            <a:r>
              <a:rPr lang="en-US" dirty="0" err="1" smtClean="0"/>
              <a:t>i</a:t>
            </a:r>
            <a:r>
              <a:rPr lang="ru-RU" dirty="0" smtClean="0"/>
              <a:t>в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Баранова</a:t>
            </a:r>
            <a:br>
              <a:rPr lang="ru-RU" dirty="0" smtClean="0"/>
            </a:br>
            <a:r>
              <a:rPr lang="ru-RU" dirty="0" err="1" smtClean="0"/>
              <a:t>Олена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Анатол</a:t>
            </a:r>
            <a:r>
              <a:rPr lang="en-US" dirty="0" err="1" smtClean="0"/>
              <a:t>i</a:t>
            </a:r>
            <a:r>
              <a:rPr lang="uk-UA" dirty="0" smtClean="0"/>
              <a:t>ї</a:t>
            </a:r>
            <a:r>
              <a:rPr lang="ru-RU" dirty="0" err="1" smtClean="0"/>
              <a:t>вна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Баран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03702" y="982663"/>
            <a:ext cx="3499397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Вчитель</a:t>
            </a:r>
            <a:r>
              <a:rPr lang="ru-RU" dirty="0" smtClean="0"/>
              <a:t> </a:t>
            </a:r>
            <a:r>
              <a:rPr lang="ru-RU" dirty="0" err="1" smtClean="0"/>
              <a:t>музики</a:t>
            </a:r>
            <a:r>
              <a:rPr lang="ru-RU" dirty="0" smtClean="0"/>
              <a:t> та хореограф</a:t>
            </a:r>
            <a:r>
              <a:rPr lang="en-US" dirty="0" err="1" smtClean="0"/>
              <a:t>i</a:t>
            </a:r>
            <a:r>
              <a:rPr lang="uk-UA" dirty="0" smtClean="0"/>
              <a:t>ї</a:t>
            </a:r>
            <a:endParaRPr lang="en-US" dirty="0" smtClean="0"/>
          </a:p>
          <a:p>
            <a:r>
              <a:rPr lang="ru-RU" dirty="0" err="1" smtClean="0"/>
              <a:t>Категор</a:t>
            </a:r>
            <a:r>
              <a:rPr lang="en-US" dirty="0" err="1" smtClean="0"/>
              <a:t>i</a:t>
            </a:r>
            <a:r>
              <a:rPr lang="ru-RU" dirty="0" smtClean="0"/>
              <a:t>я : </a:t>
            </a:r>
            <a:r>
              <a:rPr lang="ru-RU" dirty="0" err="1" smtClean="0"/>
              <a:t>Вища</a:t>
            </a:r>
            <a:endParaRPr lang="ru-RU" dirty="0" smtClean="0"/>
          </a:p>
          <a:p>
            <a:r>
              <a:rPr lang="ru-RU" dirty="0" smtClean="0"/>
              <a:t>Стаж :  33 роки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Данькова- </a:t>
            </a:r>
            <a:r>
              <a:rPr lang="ru-RU" dirty="0" err="1" smtClean="0"/>
              <a:t>Гузик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Зина</a:t>
            </a:r>
            <a:r>
              <a:rPr lang="uk-UA" dirty="0" smtClean="0"/>
              <a:t>ї</a:t>
            </a:r>
            <a:r>
              <a:rPr lang="ru-RU" dirty="0" smtClean="0"/>
              <a:t>да</a:t>
            </a:r>
            <a:br>
              <a:rPr lang="ru-RU" dirty="0" smtClean="0"/>
            </a:br>
            <a:r>
              <a:rPr lang="ru-RU" dirty="0" err="1" smtClean="0"/>
              <a:t>Микола</a:t>
            </a:r>
            <a:r>
              <a:rPr lang="uk-UA" dirty="0" err="1" smtClean="0"/>
              <a:t>ївна</a:t>
            </a:r>
            <a:endParaRPr lang="ru-RU" dirty="0"/>
          </a:p>
        </p:txBody>
      </p:sp>
      <p:pic>
        <p:nvPicPr>
          <p:cNvPr id="5" name="Содержимое 4" descr="Данько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03702" y="982663"/>
            <a:ext cx="3499397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Заступник директора </a:t>
            </a:r>
            <a:r>
              <a:rPr lang="ru-RU" sz="3200" dirty="0" err="1" smtClean="0"/>
              <a:t>з</a:t>
            </a:r>
            <a:r>
              <a:rPr lang="ru-RU" sz="3200" dirty="0" smtClean="0"/>
              <a:t> НВР</a:t>
            </a:r>
            <a:endParaRPr lang="ru-R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Мельничук </a:t>
            </a:r>
            <a:br>
              <a:rPr lang="uk-UA" dirty="0" smtClean="0"/>
            </a:br>
            <a:r>
              <a:rPr lang="uk-UA" dirty="0" smtClean="0"/>
              <a:t>Віра </a:t>
            </a:r>
            <a:br>
              <a:rPr lang="uk-UA" dirty="0" smtClean="0"/>
            </a:br>
            <a:r>
              <a:rPr lang="uk-UA" dirty="0" smtClean="0"/>
              <a:t>Михайлівна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Вчитель початкових класів</a:t>
            </a:r>
            <a:endParaRPr lang="ru-RU" dirty="0" smtClean="0"/>
          </a:p>
          <a:p>
            <a:r>
              <a:rPr lang="ru-RU" dirty="0" err="1" smtClean="0"/>
              <a:t>Категорія</a:t>
            </a:r>
            <a:r>
              <a:rPr lang="ru-RU" dirty="0" smtClean="0"/>
              <a:t> </a:t>
            </a:r>
            <a:r>
              <a:rPr lang="ru-RU" dirty="0"/>
              <a:t>: </a:t>
            </a:r>
            <a:r>
              <a:rPr lang="ru-RU" dirty="0" err="1" smtClean="0"/>
              <a:t>Вища</a:t>
            </a:r>
            <a:endParaRPr lang="ru-RU" dirty="0"/>
          </a:p>
          <a:p>
            <a:r>
              <a:rPr lang="ru-RU" dirty="0" smtClean="0"/>
              <a:t>Стаж</a:t>
            </a:r>
            <a:r>
              <a:rPr lang="ru-RU" dirty="0"/>
              <a:t>: </a:t>
            </a:r>
            <a:r>
              <a:rPr lang="ru-RU" dirty="0" smtClean="0"/>
              <a:t>28 рок</a:t>
            </a:r>
            <a:r>
              <a:rPr lang="en-US" dirty="0" err="1" smtClean="0"/>
              <a:t>i</a:t>
            </a:r>
            <a:r>
              <a:rPr lang="ru-RU" dirty="0" smtClean="0"/>
              <a:t>в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418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Артамонова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Галина </a:t>
            </a:r>
            <a:b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Констянтинівна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Артамоно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5057" y="982663"/>
            <a:ext cx="3256687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Звання: Вчитель- методист</a:t>
            </a:r>
          </a:p>
          <a:p>
            <a:r>
              <a:rPr lang="uk-UA" dirty="0" smtClean="0"/>
              <a:t>Стаж: </a:t>
            </a:r>
            <a:r>
              <a:rPr lang="uk-UA" dirty="0" smtClean="0"/>
              <a:t>41 р</a:t>
            </a:r>
            <a:r>
              <a:rPr lang="en-US" dirty="0" err="1" smtClean="0"/>
              <a:t>i</a:t>
            </a:r>
            <a:r>
              <a:rPr lang="ru-RU" dirty="0" smtClean="0"/>
              <a:t>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82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Стагіт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Ольга</a:t>
            </a:r>
            <a:br>
              <a:rPr lang="uk-UA" dirty="0" smtClean="0"/>
            </a:br>
            <a:r>
              <a:rPr lang="uk-UA" dirty="0" smtClean="0"/>
              <a:t>Вікторівна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Вчитель</a:t>
            </a:r>
            <a:r>
              <a:rPr lang="ru-RU" dirty="0" smtClean="0"/>
              <a:t> </a:t>
            </a:r>
            <a:r>
              <a:rPr lang="ru-RU" dirty="0" err="1" smtClean="0"/>
              <a:t>початкових</a:t>
            </a:r>
            <a:r>
              <a:rPr lang="ru-RU" dirty="0" smtClean="0"/>
              <a:t> </a:t>
            </a:r>
            <a:r>
              <a:rPr lang="ru-RU" dirty="0" err="1" smtClean="0"/>
              <a:t>клас</a:t>
            </a:r>
            <a:r>
              <a:rPr lang="en-US" dirty="0" err="1" smtClean="0"/>
              <a:t>i</a:t>
            </a:r>
            <a:r>
              <a:rPr lang="ru-RU" dirty="0" smtClean="0"/>
              <a:t>в</a:t>
            </a:r>
          </a:p>
          <a:p>
            <a:r>
              <a:rPr lang="ru-RU" dirty="0" err="1" smtClean="0"/>
              <a:t>Категорія</a:t>
            </a:r>
            <a:r>
              <a:rPr lang="ru-RU" dirty="0" smtClean="0"/>
              <a:t> </a:t>
            </a:r>
            <a:r>
              <a:rPr lang="ru-RU" dirty="0" smtClean="0"/>
              <a:t>: </a:t>
            </a:r>
            <a:r>
              <a:rPr lang="en-US" dirty="0" smtClean="0"/>
              <a:t>II </a:t>
            </a:r>
            <a:r>
              <a:rPr lang="uk-UA" dirty="0" smtClean="0"/>
              <a:t>(Друга)</a:t>
            </a:r>
            <a:endParaRPr lang="ru-RU" dirty="0"/>
          </a:p>
          <a:p>
            <a:r>
              <a:rPr lang="ru-RU" dirty="0" smtClean="0"/>
              <a:t>Стаж </a:t>
            </a:r>
            <a:r>
              <a:rPr lang="ru-RU" dirty="0" smtClean="0"/>
              <a:t>: 8 </a:t>
            </a:r>
            <a:r>
              <a:rPr lang="ru-RU" dirty="0" err="1" smtClean="0"/>
              <a:t>років</a:t>
            </a:r>
            <a:endParaRPr lang="ru-RU" dirty="0"/>
          </a:p>
        </p:txBody>
      </p:sp>
      <p:pic>
        <p:nvPicPr>
          <p:cNvPr id="5" name="Содержимое 4" descr="Стаги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104" y="1055077"/>
            <a:ext cx="3184041" cy="4642338"/>
          </a:xfrm>
        </p:spPr>
      </p:pic>
    </p:spTree>
    <p:extLst>
      <p:ext uri="{BB962C8B-B14F-4D97-AF65-F5344CB8AC3E}">
        <p14:creationId xmlns:p14="http://schemas.microsoft.com/office/powerpoint/2010/main" xmlns="" val="69800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Разуваєва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Олена</a:t>
            </a:r>
            <a:br>
              <a:rPr lang="uk-UA" dirty="0" smtClean="0"/>
            </a:br>
            <a:r>
              <a:rPr lang="uk-UA" dirty="0" smtClean="0"/>
              <a:t>Станіславівна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Вихователь ГПД</a:t>
            </a:r>
          </a:p>
          <a:p>
            <a:r>
              <a:rPr lang="uk-UA" dirty="0" smtClean="0"/>
              <a:t>Категорія : спеціаліст</a:t>
            </a:r>
          </a:p>
          <a:p>
            <a:r>
              <a:rPr lang="uk-UA" dirty="0" smtClean="0"/>
              <a:t>Стаж : 11 років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202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Стоянова </a:t>
            </a:r>
            <a:br>
              <a:rPr lang="uk-UA" dirty="0" smtClean="0"/>
            </a:br>
            <a:r>
              <a:rPr lang="uk-UA" dirty="0" smtClean="0"/>
              <a:t>Надія</a:t>
            </a:r>
            <a:br>
              <a:rPr lang="uk-UA" dirty="0" smtClean="0"/>
            </a:br>
            <a:r>
              <a:rPr lang="uk-UA" dirty="0" smtClean="0"/>
              <a:t>Іванівна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702" y="982663"/>
            <a:ext cx="3499396" cy="48926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 Вчитель початкових класів</a:t>
            </a:r>
          </a:p>
          <a:p>
            <a:r>
              <a:rPr lang="uk-UA" dirty="0" smtClean="0"/>
              <a:t>Категорія : Вища</a:t>
            </a:r>
          </a:p>
          <a:p>
            <a:r>
              <a:rPr lang="uk-UA" dirty="0" smtClean="0"/>
              <a:t>Звання : </a:t>
            </a:r>
          </a:p>
          <a:p>
            <a:r>
              <a:rPr lang="uk-UA" dirty="0" smtClean="0"/>
              <a:t>Стаж : 25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8916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161</TotalTime>
  <Words>469</Words>
  <Application>Microsoft Office PowerPoint</Application>
  <PresentationFormat>Произвольный</PresentationFormat>
  <Paragraphs>143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Натуральные материалы</vt:lpstr>
      <vt:lpstr>Кафедра молодшої школи</vt:lpstr>
      <vt:lpstr>Вчителi молодшої школи</vt:lpstr>
      <vt:lpstr>Вихователi ГПД</vt:lpstr>
      <vt:lpstr>Данькова- Гузик Зинаїда Миколаївна</vt:lpstr>
      <vt:lpstr>Мельничук  Віра  Михайлівна</vt:lpstr>
      <vt:lpstr>Артамонова  Галина  Констянтинівна</vt:lpstr>
      <vt:lpstr>Стагіт  Ольга Вікторівна</vt:lpstr>
      <vt:lpstr>Разуваєва Олена Станіславівна</vt:lpstr>
      <vt:lpstr>Стоянова  Надія Іванівна</vt:lpstr>
      <vt:lpstr>Андрєєва Наталія Мурадівна</vt:lpstr>
      <vt:lpstr>Князева  Людмила Миколаївна</vt:lpstr>
      <vt:lpstr>Гурська  Лілія Леонідівна</vt:lpstr>
      <vt:lpstr>Манзюк  Раїса Вікторівна</vt:lpstr>
      <vt:lpstr>Довбуш Аліна Юріївна</vt:lpstr>
      <vt:lpstr>Ревера  Лариса Дмитрівна</vt:lpstr>
      <vt:lpstr>Маренич Олеся Вікторівна</vt:lpstr>
      <vt:lpstr>Шпір Наталя Яківна</vt:lpstr>
      <vt:lpstr>Бацуніна Оксана  Станіславівна</vt:lpstr>
      <vt:lpstr>Журавель Тетяна  Володимирівна</vt:lpstr>
      <vt:lpstr>Сушкова Наталія Валеріївна</vt:lpstr>
      <vt:lpstr>Долгова Тетяна  Вікторівна </vt:lpstr>
      <vt:lpstr>Негретова  Людмила Михайлівна</vt:lpstr>
      <vt:lpstr>Парфьонова Олена Сергіївна</vt:lpstr>
      <vt:lpstr>Михайлова  Світлана  Миколаївна</vt:lpstr>
      <vt:lpstr>Дудар  Ольга  Анатоліївна</vt:lpstr>
      <vt:lpstr>Деревяга Тетяна Вікторівна</vt:lpstr>
      <vt:lpstr>Дікань Людмила Миколаївна</vt:lpstr>
      <vt:lpstr>Бабінець  Наталія  Анатоліївна</vt:lpstr>
      <vt:lpstr>Мертин Валентина Іванівна</vt:lpstr>
      <vt:lpstr>Черевик Наталя Ярославівна</vt:lpstr>
      <vt:lpstr>Петрусенко  Ірина Володимирівна</vt:lpstr>
      <vt:lpstr>Хімічева Людмила Анатоліївна</vt:lpstr>
      <vt:lpstr>Асауляк Олена   Миколаївна</vt:lpstr>
      <vt:lpstr>Баранова Олена Анатолiївна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молодшої школи</dc:title>
  <dc:creator>Пользователь</dc:creator>
  <cp:lastModifiedBy>Оля</cp:lastModifiedBy>
  <cp:revision>18</cp:revision>
  <dcterms:created xsi:type="dcterms:W3CDTF">2019-05-24T12:18:28Z</dcterms:created>
  <dcterms:modified xsi:type="dcterms:W3CDTF">2019-05-24T18:07:52Z</dcterms:modified>
</cp:coreProperties>
</file>