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2" r:id="rId3"/>
    <p:sldId id="293" r:id="rId4"/>
    <p:sldId id="276" r:id="rId5"/>
    <p:sldId id="258" r:id="rId6"/>
    <p:sldId id="320" r:id="rId7"/>
    <p:sldId id="260" r:id="rId8"/>
    <p:sldId id="266" r:id="rId9"/>
    <p:sldId id="277" r:id="rId10"/>
    <p:sldId id="296" r:id="rId11"/>
    <p:sldId id="297" r:id="rId12"/>
    <p:sldId id="295" r:id="rId13"/>
    <p:sldId id="269" r:id="rId14"/>
    <p:sldId id="270" r:id="rId15"/>
    <p:sldId id="272" r:id="rId16"/>
    <p:sldId id="275" r:id="rId17"/>
    <p:sldId id="274" r:id="rId18"/>
    <p:sldId id="278" r:id="rId19"/>
    <p:sldId id="279" r:id="rId20"/>
    <p:sldId id="283" r:id="rId21"/>
    <p:sldId id="323" r:id="rId22"/>
    <p:sldId id="322" r:id="rId23"/>
    <p:sldId id="324" r:id="rId24"/>
    <p:sldId id="326" r:id="rId25"/>
    <p:sldId id="325" r:id="rId26"/>
    <p:sldId id="280" r:id="rId27"/>
    <p:sldId id="281" r:id="rId28"/>
    <p:sldId id="282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6583708480089168E-17"/>
                  <c:y val="-5.3363228996790432E-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2; 10%</a:t>
                    </a:r>
                  </a:p>
                </c:rich>
              </c:tx>
              <c:dLblPos val="outEnd"/>
              <c:showVal val="1"/>
              <c:showPercent val="1"/>
            </c:dLbl>
            <c:dLbl>
              <c:idx val="1"/>
              <c:layout>
                <c:manualLayout>
                  <c:x val="-2.1604938271605006E-2"/>
                  <c:y val="-6.7344783861467805E-2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4; 21%</a:t>
                    </a:r>
                  </a:p>
                </c:rich>
              </c:tx>
              <c:dLblPos val="outEnd"/>
              <c:showVal val="1"/>
              <c:showPercent val="1"/>
            </c:dLbl>
            <c:dLbl>
              <c:idx val="2"/>
              <c:layout>
                <c:manualLayout>
                  <c:x val="-7.407355562399103E-3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2; 11%</a:t>
                    </a:r>
                  </a:p>
                </c:rich>
              </c:tx>
              <c:dLblPos val="outEnd"/>
              <c:showVal val="1"/>
              <c:showPercent val="1"/>
            </c:dLbl>
            <c:dLbl>
              <c:idx val="3"/>
              <c:layout>
                <c:manualLayout>
                  <c:x val="1.629618223727804E-2"/>
                  <c:y val="0.25815500480229275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11; 58%</a:t>
                    </a:r>
                  </a:p>
                </c:rich>
              </c:tx>
              <c:dLblPos val="outEnd"/>
              <c:showVal val="1"/>
              <c:showPercent val="1"/>
            </c:dLbl>
            <c:txPr>
              <a:bodyPr/>
              <a:lstStyle/>
              <a:p>
                <a:pPr>
                  <a:defRPr lang="ru-RU"/>
                </a:pPr>
                <a:endParaRPr lang="en-US"/>
              </a:p>
            </c:txPr>
            <c:dLblPos val="outEnd"/>
            <c:showVal val="1"/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категорія "спеціаліст"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 категорія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Лист1!$A$1:$A$4</c:f>
              <c:strCache>
                <c:ptCount val="4"/>
                <c:pt idx="0">
                  <c:v>категорія "спеціаліст"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 категорія</c:v>
                </c:pt>
              </c:strCache>
            </c:strRef>
          </c:cat>
          <c:val>
            <c:numRef>
              <c:f>Лист1!$C$1:$C$4</c:f>
              <c:numCache>
                <c:formatCode>0%</c:formatCode>
                <c:ptCount val="4"/>
                <c:pt idx="0">
                  <c:v>0.1100000000000001</c:v>
                </c:pt>
                <c:pt idx="1">
                  <c:v>0.21000000000000019</c:v>
                </c:pt>
                <c:pt idx="2">
                  <c:v>0.1100000000000001</c:v>
                </c:pt>
                <c:pt idx="3">
                  <c:v>0.56999999999999995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Лист1!$A$1:$A$4</c:f>
              <c:strCache>
                <c:ptCount val="4"/>
                <c:pt idx="0">
                  <c:v>категорія "спеціаліст"</c:v>
                </c:pt>
                <c:pt idx="1">
                  <c:v>ІІ категорія</c:v>
                </c:pt>
                <c:pt idx="2">
                  <c:v>І категорія</c:v>
                </c:pt>
                <c:pt idx="3">
                  <c:v>вища категорія</c:v>
                </c:pt>
              </c:strCache>
            </c:strRef>
          </c:cat>
          <c:val>
            <c:numRef>
              <c:f>Лист1!$D$1:$D$4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aseline="0"/>
            </a:pPr>
            <a:endParaRPr lang="en-US"/>
          </a:p>
        </c:txPr>
      </c:legendEntry>
      <c:txPr>
        <a:bodyPr/>
        <a:lstStyle/>
        <a:p>
          <a:pPr>
            <a:defRPr lang="ru-RU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ru-RU" sz="4400"/>
                </a:pPr>
                <a:endParaRPr lang="en-US"/>
              </a:p>
            </c:txPr>
            <c:dLblPos val="outEnd"/>
            <c:showVal val="1"/>
            <c:showLeaderLines val="1"/>
          </c:dLbls>
          <c:cat>
            <c:strRef>
              <c:f>Лист1!$A$7:$A$9</c:f>
              <c:strCache>
                <c:ptCount val="3"/>
                <c:pt idx="0">
                  <c:v>Звання  "Старший вчитель"</c:v>
                </c:pt>
                <c:pt idx="1">
                  <c:v>Звання "Вчитель-методист"</c:v>
                </c:pt>
                <c:pt idx="2">
                  <c:v>Звання "Відмінник освіти"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26463011568065"/>
          <c:y val="0.29160821685904248"/>
          <c:w val="0.27347611062506116"/>
          <c:h val="0.41678334533446326"/>
        </c:manualLayout>
      </c:layout>
      <c:txPr>
        <a:bodyPr/>
        <a:lstStyle/>
        <a:p>
          <a:pPr>
            <a:defRPr lang="ru-RU" sz="1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Лист1!$A$13:$A$15</c:f>
              <c:strCache>
                <c:ptCount val="3"/>
                <c:pt idx="0">
                  <c:v>2014-2015 н.р</c:v>
                </c:pt>
                <c:pt idx="1">
                  <c:v>2015-2016 н.р</c:v>
                </c:pt>
                <c:pt idx="2">
                  <c:v>2016-2017 н.р</c:v>
                </c:pt>
              </c:strCache>
            </c:strRef>
          </c:cat>
          <c:val>
            <c:numRef>
              <c:f>Лист1!$B$13:$B$15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hape val="cylinder"/>
        <c:axId val="40374656"/>
        <c:axId val="40376192"/>
        <c:axId val="0"/>
      </c:bar3DChart>
      <c:catAx>
        <c:axId val="403746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40376192"/>
        <c:crosses val="autoZero"/>
        <c:auto val="1"/>
        <c:lblAlgn val="ctr"/>
        <c:lblOffset val="100"/>
      </c:catAx>
      <c:valAx>
        <c:axId val="40376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40374656"/>
        <c:crosses val="autoZero"/>
        <c:crossBetween val="between"/>
      </c:valAx>
    </c:plotArea>
    <c:legend>
      <c:legendPos val="r"/>
      <c:txPr>
        <a:bodyPr/>
        <a:lstStyle/>
        <a:p>
          <a:pPr>
            <a:defRPr lang="ru-RU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2D101-1BCF-4638-8D69-1DA3E76385F8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6D68897-38CE-42B1-97D3-314A0CEB2F85}">
      <dgm:prSet phldrT="[Текст]"/>
      <dgm:spPr/>
      <dgm:t>
        <a:bodyPr/>
        <a:lstStyle/>
        <a:p>
          <a:r>
            <a:rPr lang="uk-UA" dirty="0" smtClean="0"/>
            <a:t>Кафедра вчителів іноземних мов</a:t>
          </a:r>
          <a:endParaRPr lang="ru-RU" dirty="0"/>
        </a:p>
      </dgm:t>
    </dgm:pt>
    <dgm:pt modelId="{AD61368A-F6F2-40E7-AFAF-E32480329593}" type="parTrans" cxnId="{C6E780FE-CAD0-4152-A5A9-460D81510F67}">
      <dgm:prSet/>
      <dgm:spPr/>
      <dgm:t>
        <a:bodyPr/>
        <a:lstStyle/>
        <a:p>
          <a:endParaRPr lang="ru-RU"/>
        </a:p>
      </dgm:t>
    </dgm:pt>
    <dgm:pt modelId="{38B322E9-1633-44BC-8984-3DEC01F0C1DB}" type="sibTrans" cxnId="{C6E780FE-CAD0-4152-A5A9-460D81510F67}">
      <dgm:prSet/>
      <dgm:spPr/>
      <dgm:t>
        <a:bodyPr/>
        <a:lstStyle/>
        <a:p>
          <a:endParaRPr lang="ru-RU"/>
        </a:p>
      </dgm:t>
    </dgm:pt>
    <dgm:pt modelId="{33D71F3F-3AC3-4B48-9BD8-2BE5A7C1B9AF}">
      <dgm:prSet phldrT="[Текст]"/>
      <dgm:spPr/>
      <dgm:t>
        <a:bodyPr/>
        <a:lstStyle/>
        <a:p>
          <a:r>
            <a:rPr lang="uk-UA" dirty="0" smtClean="0"/>
            <a:t>Міські семінари-практикуми</a:t>
          </a:r>
          <a:endParaRPr lang="ru-RU" dirty="0"/>
        </a:p>
      </dgm:t>
    </dgm:pt>
    <dgm:pt modelId="{4C74AB0D-4DD5-49B9-B655-C09AB7F773C0}" type="parTrans" cxnId="{DB6FAF59-ACBD-42FF-B279-D519EAF2C506}">
      <dgm:prSet/>
      <dgm:spPr/>
      <dgm:t>
        <a:bodyPr/>
        <a:lstStyle/>
        <a:p>
          <a:endParaRPr lang="ru-RU"/>
        </a:p>
      </dgm:t>
    </dgm:pt>
    <dgm:pt modelId="{517AA026-8D44-4545-84DA-7EAE4A1E76F4}" type="sibTrans" cxnId="{DB6FAF59-ACBD-42FF-B279-D519EAF2C506}">
      <dgm:prSet/>
      <dgm:spPr/>
      <dgm:t>
        <a:bodyPr/>
        <a:lstStyle/>
        <a:p>
          <a:endParaRPr lang="ru-RU"/>
        </a:p>
      </dgm:t>
    </dgm:pt>
    <dgm:pt modelId="{4EE2B34C-D43F-4EE7-950E-C13B1DE48A12}">
      <dgm:prSet phldrT="[Текст]"/>
      <dgm:spPr/>
      <dgm:t>
        <a:bodyPr/>
        <a:lstStyle/>
        <a:p>
          <a:r>
            <a:rPr lang="uk-UA" dirty="0" smtClean="0"/>
            <a:t>Робота творчих груп учителів</a:t>
          </a:r>
          <a:endParaRPr lang="ru-RU" dirty="0"/>
        </a:p>
      </dgm:t>
    </dgm:pt>
    <dgm:pt modelId="{B09609D5-DF57-48AE-836E-BE1A63048D51}" type="parTrans" cxnId="{25D80FC8-27F7-44B9-9AC5-C9766FE494E0}">
      <dgm:prSet/>
      <dgm:spPr/>
      <dgm:t>
        <a:bodyPr/>
        <a:lstStyle/>
        <a:p>
          <a:endParaRPr lang="ru-RU"/>
        </a:p>
      </dgm:t>
    </dgm:pt>
    <dgm:pt modelId="{C298D105-B9C1-4521-BFF2-A4B3044A7640}" type="sibTrans" cxnId="{25D80FC8-27F7-44B9-9AC5-C9766FE494E0}">
      <dgm:prSet/>
      <dgm:spPr/>
      <dgm:t>
        <a:bodyPr/>
        <a:lstStyle/>
        <a:p>
          <a:endParaRPr lang="ru-RU"/>
        </a:p>
      </dgm:t>
    </dgm:pt>
    <dgm:pt modelId="{7AA03F66-362F-44D4-839C-D9C581936A0F}">
      <dgm:prSet phldrT="[Текст]"/>
      <dgm:spPr/>
      <dgm:t>
        <a:bodyPr/>
        <a:lstStyle/>
        <a:p>
          <a:r>
            <a:rPr lang="uk-UA" dirty="0" smtClean="0"/>
            <a:t>Наставництво</a:t>
          </a:r>
          <a:endParaRPr lang="ru-RU" dirty="0"/>
        </a:p>
      </dgm:t>
    </dgm:pt>
    <dgm:pt modelId="{96ECACE8-AF6F-45B2-BCB8-8C8F7A23CDF0}" type="parTrans" cxnId="{CBAF4F89-A9E3-447B-8BF8-3BA76E925AB6}">
      <dgm:prSet/>
      <dgm:spPr/>
      <dgm:t>
        <a:bodyPr/>
        <a:lstStyle/>
        <a:p>
          <a:endParaRPr lang="ru-RU"/>
        </a:p>
      </dgm:t>
    </dgm:pt>
    <dgm:pt modelId="{9FD686AF-1961-4D45-9226-109A7B9E99FA}" type="sibTrans" cxnId="{CBAF4F89-A9E3-447B-8BF8-3BA76E925AB6}">
      <dgm:prSet/>
      <dgm:spPr/>
      <dgm:t>
        <a:bodyPr/>
        <a:lstStyle/>
        <a:p>
          <a:endParaRPr lang="ru-RU"/>
        </a:p>
      </dgm:t>
    </dgm:pt>
    <dgm:pt modelId="{910821C4-8F4A-4A6E-84B3-26D0CF51B6BC}">
      <dgm:prSet phldrT="[Текст]"/>
      <dgm:spPr/>
      <dgm:t>
        <a:bodyPr/>
        <a:lstStyle/>
        <a:p>
          <a:r>
            <a:rPr lang="uk-UA" dirty="0" smtClean="0"/>
            <a:t>Засідання кафедри</a:t>
          </a:r>
          <a:endParaRPr lang="ru-RU" dirty="0"/>
        </a:p>
      </dgm:t>
    </dgm:pt>
    <dgm:pt modelId="{50D0E701-4AE7-4621-924F-1E280A5B3173}" type="parTrans" cxnId="{17002E6F-A965-43D2-BD07-D855A0F0E977}">
      <dgm:prSet/>
      <dgm:spPr/>
      <dgm:t>
        <a:bodyPr/>
        <a:lstStyle/>
        <a:p>
          <a:endParaRPr lang="ru-RU"/>
        </a:p>
      </dgm:t>
    </dgm:pt>
    <dgm:pt modelId="{301A7A8D-5B69-4C27-B4DE-4DC4E9DE6C74}" type="sibTrans" cxnId="{17002E6F-A965-43D2-BD07-D855A0F0E977}">
      <dgm:prSet/>
      <dgm:spPr/>
      <dgm:t>
        <a:bodyPr/>
        <a:lstStyle/>
        <a:p>
          <a:endParaRPr lang="ru-RU"/>
        </a:p>
      </dgm:t>
    </dgm:pt>
    <dgm:pt modelId="{93E5B264-4CFE-4C98-8FC6-31855654FF98}">
      <dgm:prSet/>
      <dgm:spPr/>
      <dgm:t>
        <a:bodyPr/>
        <a:lstStyle/>
        <a:p>
          <a:r>
            <a:rPr lang="uk-UA" dirty="0" smtClean="0"/>
            <a:t>Розробка планування кафедри</a:t>
          </a:r>
          <a:endParaRPr lang="ru-RU" dirty="0"/>
        </a:p>
      </dgm:t>
    </dgm:pt>
    <dgm:pt modelId="{E95EF6E1-DBFC-4F12-AACE-946F203622B7}" type="parTrans" cxnId="{C92BDF65-3AEF-4195-9177-CBBE3857B273}">
      <dgm:prSet/>
      <dgm:spPr/>
      <dgm:t>
        <a:bodyPr/>
        <a:lstStyle/>
        <a:p>
          <a:endParaRPr lang="ru-RU"/>
        </a:p>
      </dgm:t>
    </dgm:pt>
    <dgm:pt modelId="{AA4C1763-0287-4EB0-A36D-B506AE681CD1}" type="sibTrans" cxnId="{C92BDF65-3AEF-4195-9177-CBBE3857B273}">
      <dgm:prSet/>
      <dgm:spPr/>
      <dgm:t>
        <a:bodyPr/>
        <a:lstStyle/>
        <a:p>
          <a:endParaRPr lang="ru-RU"/>
        </a:p>
      </dgm:t>
    </dgm:pt>
    <dgm:pt modelId="{B22050E7-5B7A-4765-96F9-019CCF85B9DC}">
      <dgm:prSet/>
      <dgm:spPr/>
      <dgm:t>
        <a:bodyPr/>
        <a:lstStyle/>
        <a:p>
          <a:r>
            <a:rPr lang="uk-UA" dirty="0" smtClean="0"/>
            <a:t>Методичні доробки вчителів</a:t>
          </a:r>
          <a:endParaRPr lang="ru-RU" dirty="0"/>
        </a:p>
      </dgm:t>
    </dgm:pt>
    <dgm:pt modelId="{2FD9E33C-DFB5-4002-8E60-18064CD09605}" type="parTrans" cxnId="{93318684-0445-4CBD-830F-A58413B58D9F}">
      <dgm:prSet/>
      <dgm:spPr/>
      <dgm:t>
        <a:bodyPr/>
        <a:lstStyle/>
        <a:p>
          <a:endParaRPr lang="ru-RU"/>
        </a:p>
      </dgm:t>
    </dgm:pt>
    <dgm:pt modelId="{2725B2C6-9799-4D68-880A-67FA37C5EF6E}" type="sibTrans" cxnId="{93318684-0445-4CBD-830F-A58413B58D9F}">
      <dgm:prSet/>
      <dgm:spPr/>
      <dgm:t>
        <a:bodyPr/>
        <a:lstStyle/>
        <a:p>
          <a:endParaRPr lang="ru-RU"/>
        </a:p>
      </dgm:t>
    </dgm:pt>
    <dgm:pt modelId="{32A2F5B1-B90A-4A32-A30A-154010C4C761}">
      <dgm:prSet/>
      <dgm:spPr/>
      <dgm:t>
        <a:bodyPr/>
        <a:lstStyle/>
        <a:p>
          <a:r>
            <a:rPr lang="uk-UA" dirty="0" smtClean="0"/>
            <a:t>Видавницька діяльність</a:t>
          </a:r>
          <a:endParaRPr lang="ru-RU" dirty="0"/>
        </a:p>
      </dgm:t>
    </dgm:pt>
    <dgm:pt modelId="{D6571F85-8F2F-4274-BC09-84AF648845A5}" type="parTrans" cxnId="{1B9AD483-C843-40B3-982C-A0F846D6FFB9}">
      <dgm:prSet/>
      <dgm:spPr/>
      <dgm:t>
        <a:bodyPr/>
        <a:lstStyle/>
        <a:p>
          <a:endParaRPr lang="ru-RU"/>
        </a:p>
      </dgm:t>
    </dgm:pt>
    <dgm:pt modelId="{561AF75F-74C1-42D8-9E23-A5C06ECD6633}" type="sibTrans" cxnId="{1B9AD483-C843-40B3-982C-A0F846D6FFB9}">
      <dgm:prSet/>
      <dgm:spPr/>
      <dgm:t>
        <a:bodyPr/>
        <a:lstStyle/>
        <a:p>
          <a:endParaRPr lang="ru-RU"/>
        </a:p>
      </dgm:t>
    </dgm:pt>
    <dgm:pt modelId="{91EFE70F-16CD-45A2-8EED-2AE2BD48B5A7}">
      <dgm:prSet/>
      <dgm:spPr/>
      <dgm:t>
        <a:bodyPr/>
        <a:lstStyle/>
        <a:p>
          <a:r>
            <a:rPr lang="uk-UA" dirty="0" smtClean="0"/>
            <a:t>Створення навчально-методичних комплектів</a:t>
          </a:r>
          <a:endParaRPr lang="ru-RU" dirty="0"/>
        </a:p>
      </dgm:t>
    </dgm:pt>
    <dgm:pt modelId="{C1B2D6D3-0E46-479D-BF9B-B021D9C66B99}" type="parTrans" cxnId="{0B5D3F23-3B20-4A28-82F3-AD23FC4ECBB3}">
      <dgm:prSet/>
      <dgm:spPr/>
      <dgm:t>
        <a:bodyPr/>
        <a:lstStyle/>
        <a:p>
          <a:endParaRPr lang="ru-RU"/>
        </a:p>
      </dgm:t>
    </dgm:pt>
    <dgm:pt modelId="{C31AF326-C48E-42D8-BD21-03C80DC87BCA}" type="sibTrans" cxnId="{0B5D3F23-3B20-4A28-82F3-AD23FC4ECBB3}">
      <dgm:prSet/>
      <dgm:spPr/>
      <dgm:t>
        <a:bodyPr/>
        <a:lstStyle/>
        <a:p>
          <a:endParaRPr lang="ru-RU"/>
        </a:p>
      </dgm:t>
    </dgm:pt>
    <dgm:pt modelId="{799823F4-CD80-4E49-B0FA-9D7506C402BD}" type="pres">
      <dgm:prSet presAssocID="{21B2D101-1BCF-4638-8D69-1DA3E7638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BACB9-CE0B-4BE4-BA82-590A2064940F}" type="pres">
      <dgm:prSet presAssocID="{16D68897-38CE-42B1-97D3-314A0CEB2F85}" presName="centerShape" presStyleLbl="node0" presStyleIdx="0" presStyleCnt="1"/>
      <dgm:spPr/>
      <dgm:t>
        <a:bodyPr/>
        <a:lstStyle/>
        <a:p>
          <a:endParaRPr lang="ru-RU"/>
        </a:p>
      </dgm:t>
    </dgm:pt>
    <dgm:pt modelId="{12308877-2E2C-428A-B125-AB5DF21A7173}" type="pres">
      <dgm:prSet presAssocID="{C1B2D6D3-0E46-479D-BF9B-B021D9C66B99}" presName="Name9" presStyleLbl="parChTrans1D2" presStyleIdx="0" presStyleCnt="8"/>
      <dgm:spPr/>
      <dgm:t>
        <a:bodyPr/>
        <a:lstStyle/>
        <a:p>
          <a:endParaRPr lang="ru-RU"/>
        </a:p>
      </dgm:t>
    </dgm:pt>
    <dgm:pt modelId="{6344C115-1B2D-4498-9D6B-FA81A279BBF2}" type="pres">
      <dgm:prSet presAssocID="{C1B2D6D3-0E46-479D-BF9B-B021D9C66B99}" presName="connTx" presStyleLbl="parChTrans1D2" presStyleIdx="0" presStyleCnt="8"/>
      <dgm:spPr/>
      <dgm:t>
        <a:bodyPr/>
        <a:lstStyle/>
        <a:p>
          <a:endParaRPr lang="ru-RU"/>
        </a:p>
      </dgm:t>
    </dgm:pt>
    <dgm:pt modelId="{2A381066-1147-4AC7-9677-0953571E3228}" type="pres">
      <dgm:prSet presAssocID="{91EFE70F-16CD-45A2-8EED-2AE2BD48B5A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44BC1-15C4-427A-BDE8-878BAA37345F}" type="pres">
      <dgm:prSet presAssocID="{2FD9E33C-DFB5-4002-8E60-18064CD09605}" presName="Name9" presStyleLbl="parChTrans1D2" presStyleIdx="1" presStyleCnt="8"/>
      <dgm:spPr/>
      <dgm:t>
        <a:bodyPr/>
        <a:lstStyle/>
        <a:p>
          <a:endParaRPr lang="ru-RU"/>
        </a:p>
      </dgm:t>
    </dgm:pt>
    <dgm:pt modelId="{A41D8238-0F0E-45DE-BFFD-A098D022778F}" type="pres">
      <dgm:prSet presAssocID="{2FD9E33C-DFB5-4002-8E60-18064CD09605}" presName="connTx" presStyleLbl="parChTrans1D2" presStyleIdx="1" presStyleCnt="8"/>
      <dgm:spPr/>
      <dgm:t>
        <a:bodyPr/>
        <a:lstStyle/>
        <a:p>
          <a:endParaRPr lang="ru-RU"/>
        </a:p>
      </dgm:t>
    </dgm:pt>
    <dgm:pt modelId="{67AB2B95-B7D0-4879-A17F-163068EA323E}" type="pres">
      <dgm:prSet presAssocID="{B22050E7-5B7A-4765-96F9-019CCF85B9D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E8BF5-57EC-40B8-9121-6C78C1169058}" type="pres">
      <dgm:prSet presAssocID="{E95EF6E1-DBFC-4F12-AACE-946F203622B7}" presName="Name9" presStyleLbl="parChTrans1D2" presStyleIdx="2" presStyleCnt="8"/>
      <dgm:spPr/>
      <dgm:t>
        <a:bodyPr/>
        <a:lstStyle/>
        <a:p>
          <a:endParaRPr lang="ru-RU"/>
        </a:p>
      </dgm:t>
    </dgm:pt>
    <dgm:pt modelId="{84F3A07B-9EDE-4A5C-A079-3F3059EAF4A2}" type="pres">
      <dgm:prSet presAssocID="{E95EF6E1-DBFC-4F12-AACE-946F203622B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7615212-34B1-4510-B963-B1ADECBB8E10}" type="pres">
      <dgm:prSet presAssocID="{93E5B264-4CFE-4C98-8FC6-31855654FF9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ECAE3-B2B1-434B-9A22-729280C9206D}" type="pres">
      <dgm:prSet presAssocID="{4C74AB0D-4DD5-49B9-B655-C09AB7F773C0}" presName="Name9" presStyleLbl="parChTrans1D2" presStyleIdx="3" presStyleCnt="8"/>
      <dgm:spPr/>
      <dgm:t>
        <a:bodyPr/>
        <a:lstStyle/>
        <a:p>
          <a:endParaRPr lang="ru-RU"/>
        </a:p>
      </dgm:t>
    </dgm:pt>
    <dgm:pt modelId="{504DE80C-D182-4CBE-9D95-D375CA00DB95}" type="pres">
      <dgm:prSet presAssocID="{4C74AB0D-4DD5-49B9-B655-C09AB7F773C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EE40514-A2E7-4344-8738-F28429122A3A}" type="pres">
      <dgm:prSet presAssocID="{33D71F3F-3AC3-4B48-9BD8-2BE5A7C1B9A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B09B-4F3B-4E30-8A96-4CF8028C868B}" type="pres">
      <dgm:prSet presAssocID="{B09609D5-DF57-48AE-836E-BE1A63048D51}" presName="Name9" presStyleLbl="parChTrans1D2" presStyleIdx="4" presStyleCnt="8"/>
      <dgm:spPr/>
      <dgm:t>
        <a:bodyPr/>
        <a:lstStyle/>
        <a:p>
          <a:endParaRPr lang="ru-RU"/>
        </a:p>
      </dgm:t>
    </dgm:pt>
    <dgm:pt modelId="{EE674D4F-7078-488E-A4FB-BAD9A49EC7F6}" type="pres">
      <dgm:prSet presAssocID="{B09609D5-DF57-48AE-836E-BE1A63048D51}" presName="connTx" presStyleLbl="parChTrans1D2" presStyleIdx="4" presStyleCnt="8"/>
      <dgm:spPr/>
      <dgm:t>
        <a:bodyPr/>
        <a:lstStyle/>
        <a:p>
          <a:endParaRPr lang="ru-RU"/>
        </a:p>
      </dgm:t>
    </dgm:pt>
    <dgm:pt modelId="{CE9B6C6F-8BFF-47C5-95FD-28E19ED83748}" type="pres">
      <dgm:prSet presAssocID="{4EE2B34C-D43F-4EE7-950E-C13B1DE48A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73FF-4D74-4187-AD10-0B424D9AE1EA}" type="pres">
      <dgm:prSet presAssocID="{96ECACE8-AF6F-45B2-BCB8-8C8F7A23CDF0}" presName="Name9" presStyleLbl="parChTrans1D2" presStyleIdx="5" presStyleCnt="8"/>
      <dgm:spPr/>
      <dgm:t>
        <a:bodyPr/>
        <a:lstStyle/>
        <a:p>
          <a:endParaRPr lang="ru-RU"/>
        </a:p>
      </dgm:t>
    </dgm:pt>
    <dgm:pt modelId="{D54B3FF7-EB4D-4E51-B5C9-23FE09B5F692}" type="pres">
      <dgm:prSet presAssocID="{96ECACE8-AF6F-45B2-BCB8-8C8F7A23CDF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AFFA6C7-1FB4-4B5B-8425-A9D653D2DDD1}" type="pres">
      <dgm:prSet presAssocID="{7AA03F66-362F-44D4-839C-D9C581936A0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0F4DD-7D2D-4066-8EB7-FF9612783440}" type="pres">
      <dgm:prSet presAssocID="{D6571F85-8F2F-4274-BC09-84AF648845A5}" presName="Name9" presStyleLbl="parChTrans1D2" presStyleIdx="6" presStyleCnt="8"/>
      <dgm:spPr/>
      <dgm:t>
        <a:bodyPr/>
        <a:lstStyle/>
        <a:p>
          <a:endParaRPr lang="ru-RU"/>
        </a:p>
      </dgm:t>
    </dgm:pt>
    <dgm:pt modelId="{812B4F78-A446-4376-9F31-BE2A450D667B}" type="pres">
      <dgm:prSet presAssocID="{D6571F85-8F2F-4274-BC09-84AF648845A5}" presName="connTx" presStyleLbl="parChTrans1D2" presStyleIdx="6" presStyleCnt="8"/>
      <dgm:spPr/>
      <dgm:t>
        <a:bodyPr/>
        <a:lstStyle/>
        <a:p>
          <a:endParaRPr lang="ru-RU"/>
        </a:p>
      </dgm:t>
    </dgm:pt>
    <dgm:pt modelId="{7D067D8E-4A79-4F5F-B9E2-69FEF360D041}" type="pres">
      <dgm:prSet presAssocID="{32A2F5B1-B90A-4A32-A30A-154010C4C7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AD398-FBC1-493D-B339-3337E6B34970}" type="pres">
      <dgm:prSet presAssocID="{50D0E701-4AE7-4621-924F-1E280A5B3173}" presName="Name9" presStyleLbl="parChTrans1D2" presStyleIdx="7" presStyleCnt="8"/>
      <dgm:spPr/>
      <dgm:t>
        <a:bodyPr/>
        <a:lstStyle/>
        <a:p>
          <a:endParaRPr lang="ru-RU"/>
        </a:p>
      </dgm:t>
    </dgm:pt>
    <dgm:pt modelId="{366DB445-47C4-4521-8710-46D646F5CF8A}" type="pres">
      <dgm:prSet presAssocID="{50D0E701-4AE7-4621-924F-1E280A5B3173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D587E7D-13A8-4CFF-A996-8A757CFECCFE}" type="pres">
      <dgm:prSet presAssocID="{910821C4-8F4A-4A6E-84B3-26D0CF51B6B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93B45-168B-4465-BDB8-E74076543690}" type="presOf" srcId="{50D0E701-4AE7-4621-924F-1E280A5B3173}" destId="{366DB445-47C4-4521-8710-46D646F5CF8A}" srcOrd="1" destOrd="0" presId="urn:microsoft.com/office/officeart/2005/8/layout/radial1"/>
    <dgm:cxn modelId="{ADDD54D7-50D0-4B39-8171-497DD4A2B7C2}" type="presOf" srcId="{2FD9E33C-DFB5-4002-8E60-18064CD09605}" destId="{A41D8238-0F0E-45DE-BFFD-A098D022778F}" srcOrd="1" destOrd="0" presId="urn:microsoft.com/office/officeart/2005/8/layout/radial1"/>
    <dgm:cxn modelId="{0F6464C2-7E0A-4A46-A8B9-C38E2B514809}" type="presOf" srcId="{2FD9E33C-DFB5-4002-8E60-18064CD09605}" destId="{5DC44BC1-15C4-427A-BDE8-878BAA37345F}" srcOrd="0" destOrd="0" presId="urn:microsoft.com/office/officeart/2005/8/layout/radial1"/>
    <dgm:cxn modelId="{C92BDF65-3AEF-4195-9177-CBBE3857B273}" srcId="{16D68897-38CE-42B1-97D3-314A0CEB2F85}" destId="{93E5B264-4CFE-4C98-8FC6-31855654FF98}" srcOrd="2" destOrd="0" parTransId="{E95EF6E1-DBFC-4F12-AACE-946F203622B7}" sibTransId="{AA4C1763-0287-4EB0-A36D-B506AE681CD1}"/>
    <dgm:cxn modelId="{93318684-0445-4CBD-830F-A58413B58D9F}" srcId="{16D68897-38CE-42B1-97D3-314A0CEB2F85}" destId="{B22050E7-5B7A-4765-96F9-019CCF85B9DC}" srcOrd="1" destOrd="0" parTransId="{2FD9E33C-DFB5-4002-8E60-18064CD09605}" sibTransId="{2725B2C6-9799-4D68-880A-67FA37C5EF6E}"/>
    <dgm:cxn modelId="{17002E6F-A965-43D2-BD07-D855A0F0E977}" srcId="{16D68897-38CE-42B1-97D3-314A0CEB2F85}" destId="{910821C4-8F4A-4A6E-84B3-26D0CF51B6BC}" srcOrd="7" destOrd="0" parTransId="{50D0E701-4AE7-4621-924F-1E280A5B3173}" sibTransId="{301A7A8D-5B69-4C27-B4DE-4DC4E9DE6C74}"/>
    <dgm:cxn modelId="{1B9AD483-C843-40B3-982C-A0F846D6FFB9}" srcId="{16D68897-38CE-42B1-97D3-314A0CEB2F85}" destId="{32A2F5B1-B90A-4A32-A30A-154010C4C761}" srcOrd="6" destOrd="0" parTransId="{D6571F85-8F2F-4274-BC09-84AF648845A5}" sibTransId="{561AF75F-74C1-42D8-9E23-A5C06ECD6633}"/>
    <dgm:cxn modelId="{924AAE73-2D14-48A9-B38A-89A0723893E0}" type="presOf" srcId="{E95EF6E1-DBFC-4F12-AACE-946F203622B7}" destId="{84F3A07B-9EDE-4A5C-A079-3F3059EAF4A2}" srcOrd="1" destOrd="0" presId="urn:microsoft.com/office/officeart/2005/8/layout/radial1"/>
    <dgm:cxn modelId="{C6E780FE-CAD0-4152-A5A9-460D81510F67}" srcId="{21B2D101-1BCF-4638-8D69-1DA3E76385F8}" destId="{16D68897-38CE-42B1-97D3-314A0CEB2F85}" srcOrd="0" destOrd="0" parTransId="{AD61368A-F6F2-40E7-AFAF-E32480329593}" sibTransId="{38B322E9-1633-44BC-8984-3DEC01F0C1DB}"/>
    <dgm:cxn modelId="{723CF82E-8AB6-4D94-8E8A-8535D3F25B44}" type="presOf" srcId="{96ECACE8-AF6F-45B2-BCB8-8C8F7A23CDF0}" destId="{D54B3FF7-EB4D-4E51-B5C9-23FE09B5F692}" srcOrd="1" destOrd="0" presId="urn:microsoft.com/office/officeart/2005/8/layout/radial1"/>
    <dgm:cxn modelId="{563E045D-010E-42D0-BD75-DFC28EC7CC64}" type="presOf" srcId="{4EE2B34C-D43F-4EE7-950E-C13B1DE48A12}" destId="{CE9B6C6F-8BFF-47C5-95FD-28E19ED83748}" srcOrd="0" destOrd="0" presId="urn:microsoft.com/office/officeart/2005/8/layout/radial1"/>
    <dgm:cxn modelId="{77739134-B6D1-4C72-BFD3-48A7D25ED698}" type="presOf" srcId="{7AA03F66-362F-44D4-839C-D9C581936A0F}" destId="{AAFFA6C7-1FB4-4B5B-8425-A9D653D2DDD1}" srcOrd="0" destOrd="0" presId="urn:microsoft.com/office/officeart/2005/8/layout/radial1"/>
    <dgm:cxn modelId="{DB6FAF59-ACBD-42FF-B279-D519EAF2C506}" srcId="{16D68897-38CE-42B1-97D3-314A0CEB2F85}" destId="{33D71F3F-3AC3-4B48-9BD8-2BE5A7C1B9AF}" srcOrd="3" destOrd="0" parTransId="{4C74AB0D-4DD5-49B9-B655-C09AB7F773C0}" sibTransId="{517AA026-8D44-4545-84DA-7EAE4A1E76F4}"/>
    <dgm:cxn modelId="{6B72DAB4-5C0A-45EF-AFEF-42679B9F6525}" type="presOf" srcId="{93E5B264-4CFE-4C98-8FC6-31855654FF98}" destId="{E7615212-34B1-4510-B963-B1ADECBB8E10}" srcOrd="0" destOrd="0" presId="urn:microsoft.com/office/officeart/2005/8/layout/radial1"/>
    <dgm:cxn modelId="{3892495A-A5C6-4455-84CE-D50CFFF3803F}" type="presOf" srcId="{4C74AB0D-4DD5-49B9-B655-C09AB7F773C0}" destId="{504DE80C-D182-4CBE-9D95-D375CA00DB95}" srcOrd="1" destOrd="0" presId="urn:microsoft.com/office/officeart/2005/8/layout/radial1"/>
    <dgm:cxn modelId="{B6485E17-D7A7-4BF8-BA7B-7EEE0CB38064}" type="presOf" srcId="{910821C4-8F4A-4A6E-84B3-26D0CF51B6BC}" destId="{FD587E7D-13A8-4CFF-A996-8A757CFECCFE}" srcOrd="0" destOrd="0" presId="urn:microsoft.com/office/officeart/2005/8/layout/radial1"/>
    <dgm:cxn modelId="{70BF3AC5-C26B-4B7D-A854-F5A887461DA1}" type="presOf" srcId="{21B2D101-1BCF-4638-8D69-1DA3E76385F8}" destId="{799823F4-CD80-4E49-B0FA-9D7506C402BD}" srcOrd="0" destOrd="0" presId="urn:microsoft.com/office/officeart/2005/8/layout/radial1"/>
    <dgm:cxn modelId="{B6D57C11-0B59-4E40-B2F2-25090245F7B9}" type="presOf" srcId="{C1B2D6D3-0E46-479D-BF9B-B021D9C66B99}" destId="{12308877-2E2C-428A-B125-AB5DF21A7173}" srcOrd="0" destOrd="0" presId="urn:microsoft.com/office/officeart/2005/8/layout/radial1"/>
    <dgm:cxn modelId="{374B0AAB-3A46-4313-917E-BDE600D999B1}" type="presOf" srcId="{D6571F85-8F2F-4274-BC09-84AF648845A5}" destId="{812B4F78-A446-4376-9F31-BE2A450D667B}" srcOrd="1" destOrd="0" presId="urn:microsoft.com/office/officeart/2005/8/layout/radial1"/>
    <dgm:cxn modelId="{A16689AE-F8CA-42CD-9E6C-9EC3C306751E}" type="presOf" srcId="{16D68897-38CE-42B1-97D3-314A0CEB2F85}" destId="{96EBACB9-CE0B-4BE4-BA82-590A2064940F}" srcOrd="0" destOrd="0" presId="urn:microsoft.com/office/officeart/2005/8/layout/radial1"/>
    <dgm:cxn modelId="{CC128678-4944-4F31-9AF7-6869AC116D64}" type="presOf" srcId="{91EFE70F-16CD-45A2-8EED-2AE2BD48B5A7}" destId="{2A381066-1147-4AC7-9677-0953571E3228}" srcOrd="0" destOrd="0" presId="urn:microsoft.com/office/officeart/2005/8/layout/radial1"/>
    <dgm:cxn modelId="{A2A5FB9E-120A-4FB9-B460-F35634A096B8}" type="presOf" srcId="{33D71F3F-3AC3-4B48-9BD8-2BE5A7C1B9AF}" destId="{7EE40514-A2E7-4344-8738-F28429122A3A}" srcOrd="0" destOrd="0" presId="urn:microsoft.com/office/officeart/2005/8/layout/radial1"/>
    <dgm:cxn modelId="{26148CE9-33B9-43B8-B986-FB851D18AA11}" type="presOf" srcId="{32A2F5B1-B90A-4A32-A30A-154010C4C761}" destId="{7D067D8E-4A79-4F5F-B9E2-69FEF360D041}" srcOrd="0" destOrd="0" presId="urn:microsoft.com/office/officeart/2005/8/layout/radial1"/>
    <dgm:cxn modelId="{5C779C14-8FB6-4882-9F92-DD80FC5171D0}" type="presOf" srcId="{B22050E7-5B7A-4765-96F9-019CCF85B9DC}" destId="{67AB2B95-B7D0-4879-A17F-163068EA323E}" srcOrd="0" destOrd="0" presId="urn:microsoft.com/office/officeart/2005/8/layout/radial1"/>
    <dgm:cxn modelId="{D4614DBC-E4A5-45C7-89F5-1876655E767B}" type="presOf" srcId="{4C74AB0D-4DD5-49B9-B655-C09AB7F773C0}" destId="{785ECAE3-B2B1-434B-9A22-729280C9206D}" srcOrd="0" destOrd="0" presId="urn:microsoft.com/office/officeart/2005/8/layout/radial1"/>
    <dgm:cxn modelId="{75B7F85A-13A8-44CD-BEEA-499F8ED79EEC}" type="presOf" srcId="{96ECACE8-AF6F-45B2-BCB8-8C8F7A23CDF0}" destId="{D6B773FF-4D74-4187-AD10-0B424D9AE1EA}" srcOrd="0" destOrd="0" presId="urn:microsoft.com/office/officeart/2005/8/layout/radial1"/>
    <dgm:cxn modelId="{FEC3B6C3-B1D8-4FF6-98BB-3D4012677C8B}" type="presOf" srcId="{D6571F85-8F2F-4274-BC09-84AF648845A5}" destId="{57F0F4DD-7D2D-4066-8EB7-FF9612783440}" srcOrd="0" destOrd="0" presId="urn:microsoft.com/office/officeart/2005/8/layout/radial1"/>
    <dgm:cxn modelId="{D60870D6-8186-4DC8-86F7-53C2AF89D5B8}" type="presOf" srcId="{E95EF6E1-DBFC-4F12-AACE-946F203622B7}" destId="{430E8BF5-57EC-40B8-9121-6C78C1169058}" srcOrd="0" destOrd="0" presId="urn:microsoft.com/office/officeart/2005/8/layout/radial1"/>
    <dgm:cxn modelId="{25D80FC8-27F7-44B9-9AC5-C9766FE494E0}" srcId="{16D68897-38CE-42B1-97D3-314A0CEB2F85}" destId="{4EE2B34C-D43F-4EE7-950E-C13B1DE48A12}" srcOrd="4" destOrd="0" parTransId="{B09609D5-DF57-48AE-836E-BE1A63048D51}" sibTransId="{C298D105-B9C1-4521-BFF2-A4B3044A7640}"/>
    <dgm:cxn modelId="{53C5E37C-5F1E-4FCC-97B6-EAF73858DC5F}" type="presOf" srcId="{B09609D5-DF57-48AE-836E-BE1A63048D51}" destId="{EE674D4F-7078-488E-A4FB-BAD9A49EC7F6}" srcOrd="1" destOrd="0" presId="urn:microsoft.com/office/officeart/2005/8/layout/radial1"/>
    <dgm:cxn modelId="{C05D4E3E-DF07-4796-9068-1070EEECBB6D}" type="presOf" srcId="{B09609D5-DF57-48AE-836E-BE1A63048D51}" destId="{EA5CB09B-4F3B-4E30-8A96-4CF8028C868B}" srcOrd="0" destOrd="0" presId="urn:microsoft.com/office/officeart/2005/8/layout/radial1"/>
    <dgm:cxn modelId="{C75CB2E1-2197-4EE7-9C53-75C5B6FCB934}" type="presOf" srcId="{50D0E701-4AE7-4621-924F-1E280A5B3173}" destId="{A8DAD398-FBC1-493D-B339-3337E6B34970}" srcOrd="0" destOrd="0" presId="urn:microsoft.com/office/officeart/2005/8/layout/radial1"/>
    <dgm:cxn modelId="{32B85C62-0381-4B90-A841-33C9D82EC3D7}" type="presOf" srcId="{C1B2D6D3-0E46-479D-BF9B-B021D9C66B99}" destId="{6344C115-1B2D-4498-9D6B-FA81A279BBF2}" srcOrd="1" destOrd="0" presId="urn:microsoft.com/office/officeart/2005/8/layout/radial1"/>
    <dgm:cxn modelId="{CBAF4F89-A9E3-447B-8BF8-3BA76E925AB6}" srcId="{16D68897-38CE-42B1-97D3-314A0CEB2F85}" destId="{7AA03F66-362F-44D4-839C-D9C581936A0F}" srcOrd="5" destOrd="0" parTransId="{96ECACE8-AF6F-45B2-BCB8-8C8F7A23CDF0}" sibTransId="{9FD686AF-1961-4D45-9226-109A7B9E99FA}"/>
    <dgm:cxn modelId="{0B5D3F23-3B20-4A28-82F3-AD23FC4ECBB3}" srcId="{16D68897-38CE-42B1-97D3-314A0CEB2F85}" destId="{91EFE70F-16CD-45A2-8EED-2AE2BD48B5A7}" srcOrd="0" destOrd="0" parTransId="{C1B2D6D3-0E46-479D-BF9B-B021D9C66B99}" sibTransId="{C31AF326-C48E-42D8-BD21-03C80DC87BCA}"/>
    <dgm:cxn modelId="{E94E1645-F212-457F-977D-0E21429BD67B}" type="presParOf" srcId="{799823F4-CD80-4E49-B0FA-9D7506C402BD}" destId="{96EBACB9-CE0B-4BE4-BA82-590A2064940F}" srcOrd="0" destOrd="0" presId="urn:microsoft.com/office/officeart/2005/8/layout/radial1"/>
    <dgm:cxn modelId="{A3B957CE-C0CA-479E-A894-8349B2618784}" type="presParOf" srcId="{799823F4-CD80-4E49-B0FA-9D7506C402BD}" destId="{12308877-2E2C-428A-B125-AB5DF21A7173}" srcOrd="1" destOrd="0" presId="urn:microsoft.com/office/officeart/2005/8/layout/radial1"/>
    <dgm:cxn modelId="{F0BA2177-127D-4AFD-998F-D160D9A88A15}" type="presParOf" srcId="{12308877-2E2C-428A-B125-AB5DF21A7173}" destId="{6344C115-1B2D-4498-9D6B-FA81A279BBF2}" srcOrd="0" destOrd="0" presId="urn:microsoft.com/office/officeart/2005/8/layout/radial1"/>
    <dgm:cxn modelId="{FD946E79-CF24-4620-A719-01D70496EABA}" type="presParOf" srcId="{799823F4-CD80-4E49-B0FA-9D7506C402BD}" destId="{2A381066-1147-4AC7-9677-0953571E3228}" srcOrd="2" destOrd="0" presId="urn:microsoft.com/office/officeart/2005/8/layout/radial1"/>
    <dgm:cxn modelId="{E697FE02-CBE2-4516-AF15-640E97573489}" type="presParOf" srcId="{799823F4-CD80-4E49-B0FA-9D7506C402BD}" destId="{5DC44BC1-15C4-427A-BDE8-878BAA37345F}" srcOrd="3" destOrd="0" presId="urn:microsoft.com/office/officeart/2005/8/layout/radial1"/>
    <dgm:cxn modelId="{ACB8445F-C521-40FD-A60D-1807608474B5}" type="presParOf" srcId="{5DC44BC1-15C4-427A-BDE8-878BAA37345F}" destId="{A41D8238-0F0E-45DE-BFFD-A098D022778F}" srcOrd="0" destOrd="0" presId="urn:microsoft.com/office/officeart/2005/8/layout/radial1"/>
    <dgm:cxn modelId="{8B221D17-8018-4CAE-ABAF-82028CA7F07D}" type="presParOf" srcId="{799823F4-CD80-4E49-B0FA-9D7506C402BD}" destId="{67AB2B95-B7D0-4879-A17F-163068EA323E}" srcOrd="4" destOrd="0" presId="urn:microsoft.com/office/officeart/2005/8/layout/radial1"/>
    <dgm:cxn modelId="{A4DA50AF-A51B-4A53-962C-4F88538B8603}" type="presParOf" srcId="{799823F4-CD80-4E49-B0FA-9D7506C402BD}" destId="{430E8BF5-57EC-40B8-9121-6C78C1169058}" srcOrd="5" destOrd="0" presId="urn:microsoft.com/office/officeart/2005/8/layout/radial1"/>
    <dgm:cxn modelId="{C23D3A47-061F-4323-B5EA-63EA5271843C}" type="presParOf" srcId="{430E8BF5-57EC-40B8-9121-6C78C1169058}" destId="{84F3A07B-9EDE-4A5C-A079-3F3059EAF4A2}" srcOrd="0" destOrd="0" presId="urn:microsoft.com/office/officeart/2005/8/layout/radial1"/>
    <dgm:cxn modelId="{C71740C8-238F-4954-B414-6973D7494036}" type="presParOf" srcId="{799823F4-CD80-4E49-B0FA-9D7506C402BD}" destId="{E7615212-34B1-4510-B963-B1ADECBB8E10}" srcOrd="6" destOrd="0" presId="urn:microsoft.com/office/officeart/2005/8/layout/radial1"/>
    <dgm:cxn modelId="{DF740599-C019-48E1-A70F-320C3BF66449}" type="presParOf" srcId="{799823F4-CD80-4E49-B0FA-9D7506C402BD}" destId="{785ECAE3-B2B1-434B-9A22-729280C9206D}" srcOrd="7" destOrd="0" presId="urn:microsoft.com/office/officeart/2005/8/layout/radial1"/>
    <dgm:cxn modelId="{5705173C-504C-4BB0-B2B9-841547C93130}" type="presParOf" srcId="{785ECAE3-B2B1-434B-9A22-729280C9206D}" destId="{504DE80C-D182-4CBE-9D95-D375CA00DB95}" srcOrd="0" destOrd="0" presId="urn:microsoft.com/office/officeart/2005/8/layout/radial1"/>
    <dgm:cxn modelId="{D6E3EE11-725F-46AF-AC83-E923E42D7B60}" type="presParOf" srcId="{799823F4-CD80-4E49-B0FA-9D7506C402BD}" destId="{7EE40514-A2E7-4344-8738-F28429122A3A}" srcOrd="8" destOrd="0" presId="urn:microsoft.com/office/officeart/2005/8/layout/radial1"/>
    <dgm:cxn modelId="{465F959B-E5BA-40C6-B091-BC1D1264FC7C}" type="presParOf" srcId="{799823F4-CD80-4E49-B0FA-9D7506C402BD}" destId="{EA5CB09B-4F3B-4E30-8A96-4CF8028C868B}" srcOrd="9" destOrd="0" presId="urn:microsoft.com/office/officeart/2005/8/layout/radial1"/>
    <dgm:cxn modelId="{0A3728C2-EF6E-4149-A669-12A212BAE6E1}" type="presParOf" srcId="{EA5CB09B-4F3B-4E30-8A96-4CF8028C868B}" destId="{EE674D4F-7078-488E-A4FB-BAD9A49EC7F6}" srcOrd="0" destOrd="0" presId="urn:microsoft.com/office/officeart/2005/8/layout/radial1"/>
    <dgm:cxn modelId="{928448C2-96B3-4E7C-8A6B-C1EA60C7211B}" type="presParOf" srcId="{799823F4-CD80-4E49-B0FA-9D7506C402BD}" destId="{CE9B6C6F-8BFF-47C5-95FD-28E19ED83748}" srcOrd="10" destOrd="0" presId="urn:microsoft.com/office/officeart/2005/8/layout/radial1"/>
    <dgm:cxn modelId="{9BC1726C-92B1-4646-B511-BE501F58C17E}" type="presParOf" srcId="{799823F4-CD80-4E49-B0FA-9D7506C402BD}" destId="{D6B773FF-4D74-4187-AD10-0B424D9AE1EA}" srcOrd="11" destOrd="0" presId="urn:microsoft.com/office/officeart/2005/8/layout/radial1"/>
    <dgm:cxn modelId="{4DEC59C9-F46F-4832-ABE0-3093EF3B4253}" type="presParOf" srcId="{D6B773FF-4D74-4187-AD10-0B424D9AE1EA}" destId="{D54B3FF7-EB4D-4E51-B5C9-23FE09B5F692}" srcOrd="0" destOrd="0" presId="urn:microsoft.com/office/officeart/2005/8/layout/radial1"/>
    <dgm:cxn modelId="{A110B381-AA5E-4DE7-ABEF-3FBAB4D69F71}" type="presParOf" srcId="{799823F4-CD80-4E49-B0FA-9D7506C402BD}" destId="{AAFFA6C7-1FB4-4B5B-8425-A9D653D2DDD1}" srcOrd="12" destOrd="0" presId="urn:microsoft.com/office/officeart/2005/8/layout/radial1"/>
    <dgm:cxn modelId="{6991C3C6-F2E3-423C-A9F0-2E83B1ABD8B1}" type="presParOf" srcId="{799823F4-CD80-4E49-B0FA-9D7506C402BD}" destId="{57F0F4DD-7D2D-4066-8EB7-FF9612783440}" srcOrd="13" destOrd="0" presId="urn:microsoft.com/office/officeart/2005/8/layout/radial1"/>
    <dgm:cxn modelId="{B930211C-28B3-4BD6-9ACD-8DD41A35350A}" type="presParOf" srcId="{57F0F4DD-7D2D-4066-8EB7-FF9612783440}" destId="{812B4F78-A446-4376-9F31-BE2A450D667B}" srcOrd="0" destOrd="0" presId="urn:microsoft.com/office/officeart/2005/8/layout/radial1"/>
    <dgm:cxn modelId="{CF98D2EF-0153-49AD-84C3-8B1E1BD96BC2}" type="presParOf" srcId="{799823F4-CD80-4E49-B0FA-9D7506C402BD}" destId="{7D067D8E-4A79-4F5F-B9E2-69FEF360D041}" srcOrd="14" destOrd="0" presId="urn:microsoft.com/office/officeart/2005/8/layout/radial1"/>
    <dgm:cxn modelId="{0B22324F-DDAD-421C-B411-07143949CF71}" type="presParOf" srcId="{799823F4-CD80-4E49-B0FA-9D7506C402BD}" destId="{A8DAD398-FBC1-493D-B339-3337E6B34970}" srcOrd="15" destOrd="0" presId="urn:microsoft.com/office/officeart/2005/8/layout/radial1"/>
    <dgm:cxn modelId="{C4D9CCA2-A700-4857-BFA4-74901F889079}" type="presParOf" srcId="{A8DAD398-FBC1-493D-B339-3337E6B34970}" destId="{366DB445-47C4-4521-8710-46D646F5CF8A}" srcOrd="0" destOrd="0" presId="urn:microsoft.com/office/officeart/2005/8/layout/radial1"/>
    <dgm:cxn modelId="{804770A6-CA28-4A18-87F6-5EECCF466DDF}" type="presParOf" srcId="{799823F4-CD80-4E49-B0FA-9D7506C402BD}" destId="{FD587E7D-13A8-4CFF-A996-8A757CFECCFE}" srcOrd="16" destOrd="0" presId="urn:microsoft.com/office/officeart/2005/8/layout/radial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9EAA2-EB5D-4237-8DF4-81DE12D775F7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46CCEB2-7910-4276-A73A-82597FE7B8D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4000" dirty="0" smtClean="0">
              <a:solidFill>
                <a:srgbClr val="FF0000"/>
              </a:solidFill>
            </a:rPr>
            <a:t>Творчі групи</a:t>
          </a:r>
          <a:endParaRPr lang="ru-RU" sz="4000" dirty="0">
            <a:solidFill>
              <a:srgbClr val="FF0000"/>
            </a:solidFill>
          </a:endParaRPr>
        </a:p>
      </dgm:t>
    </dgm:pt>
    <dgm:pt modelId="{AF196B3A-70AC-45BF-A7EE-7E2A1D78329F}" type="parTrans" cxnId="{6ED17347-CCFE-467B-A166-4F366CAC5A9E}">
      <dgm:prSet/>
      <dgm:spPr/>
      <dgm:t>
        <a:bodyPr/>
        <a:lstStyle/>
        <a:p>
          <a:endParaRPr lang="ru-RU"/>
        </a:p>
      </dgm:t>
    </dgm:pt>
    <dgm:pt modelId="{03F81D45-E48A-4F36-AABB-ED80C49AA12D}" type="sibTrans" cxnId="{6ED17347-CCFE-467B-A166-4F366CAC5A9E}">
      <dgm:prSet/>
      <dgm:spPr/>
      <dgm:t>
        <a:bodyPr/>
        <a:lstStyle/>
        <a:p>
          <a:endParaRPr lang="ru-RU"/>
        </a:p>
      </dgm:t>
    </dgm:pt>
    <dgm:pt modelId="{D3F77575-324E-47AF-A479-B52D9762D942}">
      <dgm:prSet phldrT="[Текст]" custT="1"/>
      <dgm:spPr/>
      <dgm:t>
        <a:bodyPr/>
        <a:lstStyle/>
        <a:p>
          <a:r>
            <a:rPr lang="uk-UA" sz="2000" dirty="0" smtClean="0"/>
            <a:t>Підвищення </a:t>
          </a:r>
          <a:r>
            <a:rPr lang="uk-UA" sz="2000" dirty="0" err="1" smtClean="0"/>
            <a:t>вмотивованності</a:t>
          </a:r>
          <a:r>
            <a:rPr lang="uk-UA" sz="2000" dirty="0" smtClean="0"/>
            <a:t> учнів у  навчанні іноземної мови </a:t>
          </a:r>
          <a:endParaRPr lang="ru-RU" sz="2000" dirty="0"/>
        </a:p>
      </dgm:t>
    </dgm:pt>
    <dgm:pt modelId="{6017B1B0-3A5A-400F-A01B-5C575BD76BBB}" type="parTrans" cxnId="{BBC3676B-D112-48C1-8200-1E5DDFDF4468}">
      <dgm:prSet/>
      <dgm:spPr/>
      <dgm:t>
        <a:bodyPr/>
        <a:lstStyle/>
        <a:p>
          <a:endParaRPr lang="ru-RU"/>
        </a:p>
      </dgm:t>
    </dgm:pt>
    <dgm:pt modelId="{9B422829-203C-4150-B2FE-9AF0F214F2D7}" type="sibTrans" cxnId="{BBC3676B-D112-48C1-8200-1E5DDFDF4468}">
      <dgm:prSet/>
      <dgm:spPr/>
      <dgm:t>
        <a:bodyPr/>
        <a:lstStyle/>
        <a:p>
          <a:endParaRPr lang="ru-RU"/>
        </a:p>
      </dgm:t>
    </dgm:pt>
    <dgm:pt modelId="{27886A51-880E-4BBF-94DF-0B28EBE768DC}">
      <dgm:prSet phldrT="[Текст]" custT="1"/>
      <dgm:spPr/>
      <dgm:t>
        <a:bodyPr/>
        <a:lstStyle/>
        <a:p>
          <a:r>
            <a:rPr lang="uk-UA" sz="2000" dirty="0" smtClean="0"/>
            <a:t>Розвиток креативних здібностей учнів</a:t>
          </a:r>
          <a:endParaRPr lang="ru-RU" sz="2000" dirty="0"/>
        </a:p>
      </dgm:t>
    </dgm:pt>
    <dgm:pt modelId="{FD4F13DB-857F-43A9-83D7-2E41A80BD9E5}" type="parTrans" cxnId="{48B5765F-F3FA-4D29-A702-66815B41FD04}">
      <dgm:prSet/>
      <dgm:spPr/>
      <dgm:t>
        <a:bodyPr/>
        <a:lstStyle/>
        <a:p>
          <a:endParaRPr lang="ru-RU"/>
        </a:p>
      </dgm:t>
    </dgm:pt>
    <dgm:pt modelId="{B79521B8-71D8-4851-BDC4-E1456E0D277A}" type="sibTrans" cxnId="{48B5765F-F3FA-4D29-A702-66815B41FD04}">
      <dgm:prSet/>
      <dgm:spPr/>
      <dgm:t>
        <a:bodyPr/>
        <a:lstStyle/>
        <a:p>
          <a:endParaRPr lang="ru-RU"/>
        </a:p>
      </dgm:t>
    </dgm:pt>
    <dgm:pt modelId="{0DAF7E99-CE33-4BDE-AAE8-DFCF51753E22}">
      <dgm:prSet phldrT="[Текст]" custT="1"/>
      <dgm:spPr/>
      <dgm:t>
        <a:bodyPr/>
        <a:lstStyle/>
        <a:p>
          <a:r>
            <a:rPr lang="uk-UA" sz="2000" dirty="0" smtClean="0"/>
            <a:t>Використання ІКТ на уроках іноземної мови</a:t>
          </a:r>
          <a:endParaRPr lang="ru-RU" sz="2000" dirty="0"/>
        </a:p>
      </dgm:t>
    </dgm:pt>
    <dgm:pt modelId="{6E25DA63-76D4-4E07-A265-D4DD6B405206}" type="parTrans" cxnId="{1DB5356E-958D-4992-A699-9FAE9E765E64}">
      <dgm:prSet/>
      <dgm:spPr/>
      <dgm:t>
        <a:bodyPr/>
        <a:lstStyle/>
        <a:p>
          <a:endParaRPr lang="ru-RU"/>
        </a:p>
      </dgm:t>
    </dgm:pt>
    <dgm:pt modelId="{44B59C5B-DDAA-4963-8AFC-488B115778C2}" type="sibTrans" cxnId="{1DB5356E-958D-4992-A699-9FAE9E765E64}">
      <dgm:prSet/>
      <dgm:spPr/>
      <dgm:t>
        <a:bodyPr/>
        <a:lstStyle/>
        <a:p>
          <a:endParaRPr lang="ru-RU"/>
        </a:p>
      </dgm:t>
    </dgm:pt>
    <dgm:pt modelId="{464A6032-AD26-469F-A0BA-BA6369CF32E5}">
      <dgm:prSet custT="1"/>
      <dgm:spPr/>
      <dgm:t>
        <a:bodyPr/>
        <a:lstStyle/>
        <a:p>
          <a:r>
            <a:rPr lang="uk-UA" sz="1800" dirty="0" err="1" smtClean="0"/>
            <a:t>Журковська</a:t>
          </a:r>
          <a:r>
            <a:rPr lang="uk-UA" sz="1800" dirty="0" smtClean="0"/>
            <a:t> Г.М.</a:t>
          </a:r>
        </a:p>
        <a:p>
          <a:r>
            <a:rPr lang="uk-UA" sz="1800" dirty="0" err="1" smtClean="0"/>
            <a:t>Ковляр</a:t>
          </a:r>
          <a:r>
            <a:rPr lang="uk-UA" sz="1800" dirty="0" smtClean="0"/>
            <a:t> Є.М.</a:t>
          </a:r>
        </a:p>
        <a:p>
          <a:r>
            <a:rPr lang="uk-UA" sz="1800" dirty="0" err="1" smtClean="0"/>
            <a:t>Лібухова</a:t>
          </a:r>
          <a:r>
            <a:rPr lang="uk-UA" sz="1800" dirty="0" smtClean="0"/>
            <a:t> Т.А.</a:t>
          </a:r>
        </a:p>
        <a:p>
          <a:r>
            <a:rPr lang="uk-UA" sz="1800" dirty="0" smtClean="0"/>
            <a:t>Переверзєва С.А.</a:t>
          </a:r>
        </a:p>
        <a:p>
          <a:r>
            <a:rPr lang="uk-UA" sz="1800" dirty="0" err="1" smtClean="0"/>
            <a:t>Слинькова</a:t>
          </a:r>
          <a:r>
            <a:rPr lang="uk-UA" sz="1800" dirty="0" smtClean="0"/>
            <a:t> Л.О.</a:t>
          </a:r>
        </a:p>
        <a:p>
          <a:r>
            <a:rPr lang="uk-UA" sz="1800" dirty="0" smtClean="0"/>
            <a:t>Полянська Н.Ю.</a:t>
          </a:r>
        </a:p>
        <a:p>
          <a:r>
            <a:rPr lang="uk-UA" sz="1800" dirty="0" err="1" smtClean="0"/>
            <a:t>Зайка</a:t>
          </a:r>
          <a:r>
            <a:rPr lang="uk-UA" sz="1800" dirty="0" smtClean="0"/>
            <a:t> О.А.</a:t>
          </a:r>
        </a:p>
        <a:p>
          <a:r>
            <a:rPr lang="uk-UA" sz="1800" dirty="0" err="1" smtClean="0"/>
            <a:t>Куруз</a:t>
          </a:r>
          <a:r>
            <a:rPr lang="uk-UA" sz="1800" dirty="0" smtClean="0"/>
            <a:t> К.М.</a:t>
          </a:r>
        </a:p>
        <a:p>
          <a:endParaRPr lang="ru-RU" sz="1400" dirty="0"/>
        </a:p>
      </dgm:t>
    </dgm:pt>
    <dgm:pt modelId="{C9DEE5B1-B09D-4C65-B1C0-04D65EB32CFD}" type="parTrans" cxnId="{B023A2BC-2906-4CF5-B88D-ADE94F77B21E}">
      <dgm:prSet/>
      <dgm:spPr/>
      <dgm:t>
        <a:bodyPr/>
        <a:lstStyle/>
        <a:p>
          <a:endParaRPr lang="ru-RU"/>
        </a:p>
      </dgm:t>
    </dgm:pt>
    <dgm:pt modelId="{C8F55462-86D8-4ADE-BCD0-A0201C5EEBA4}" type="sibTrans" cxnId="{B023A2BC-2906-4CF5-B88D-ADE94F77B21E}">
      <dgm:prSet/>
      <dgm:spPr/>
      <dgm:t>
        <a:bodyPr/>
        <a:lstStyle/>
        <a:p>
          <a:endParaRPr lang="ru-RU"/>
        </a:p>
      </dgm:t>
    </dgm:pt>
    <dgm:pt modelId="{1EE9B3A1-F60D-429B-852F-1FABF46B0FB0}">
      <dgm:prSet/>
      <dgm:spPr/>
      <dgm:t>
        <a:bodyPr/>
        <a:lstStyle/>
        <a:p>
          <a:r>
            <a:rPr lang="uk-UA" dirty="0" err="1" smtClean="0"/>
            <a:t>Татарова</a:t>
          </a:r>
          <a:r>
            <a:rPr lang="uk-UA" dirty="0" smtClean="0"/>
            <a:t> Т.В.</a:t>
          </a:r>
        </a:p>
        <a:p>
          <a:r>
            <a:rPr lang="uk-UA" dirty="0" err="1" smtClean="0"/>
            <a:t>Криницька</a:t>
          </a:r>
          <a:r>
            <a:rPr lang="uk-UA" dirty="0" smtClean="0"/>
            <a:t> Е.О.</a:t>
          </a:r>
        </a:p>
        <a:p>
          <a:r>
            <a:rPr lang="uk-UA" dirty="0" err="1" smtClean="0"/>
            <a:t>Лихогляд</a:t>
          </a:r>
          <a:r>
            <a:rPr lang="uk-UA" dirty="0" smtClean="0"/>
            <a:t> О.Ю.</a:t>
          </a:r>
        </a:p>
        <a:p>
          <a:r>
            <a:rPr lang="uk-UA" dirty="0" err="1" smtClean="0"/>
            <a:t>Рашевська</a:t>
          </a:r>
          <a:r>
            <a:rPr lang="uk-UA" dirty="0" smtClean="0"/>
            <a:t> О.В.</a:t>
          </a:r>
        </a:p>
        <a:p>
          <a:r>
            <a:rPr lang="uk-UA" dirty="0" smtClean="0"/>
            <a:t>Сіренко О.В.</a:t>
          </a:r>
          <a:endParaRPr lang="ru-RU" dirty="0"/>
        </a:p>
      </dgm:t>
    </dgm:pt>
    <dgm:pt modelId="{72CAEB8B-2428-4C07-AE8F-FA6A4435F72E}" type="parTrans" cxnId="{1BF0A33B-8AC2-498F-91B1-992D31FF4286}">
      <dgm:prSet/>
      <dgm:spPr/>
      <dgm:t>
        <a:bodyPr/>
        <a:lstStyle/>
        <a:p>
          <a:endParaRPr lang="ru-RU"/>
        </a:p>
      </dgm:t>
    </dgm:pt>
    <dgm:pt modelId="{4BB9F934-0BB8-4462-952D-C9587374F973}" type="sibTrans" cxnId="{1BF0A33B-8AC2-498F-91B1-992D31FF4286}">
      <dgm:prSet/>
      <dgm:spPr/>
      <dgm:t>
        <a:bodyPr/>
        <a:lstStyle/>
        <a:p>
          <a:endParaRPr lang="ru-RU"/>
        </a:p>
      </dgm:t>
    </dgm:pt>
    <dgm:pt modelId="{94AC7381-800F-4C2B-89E0-04B2234E1F83}">
      <dgm:prSet/>
      <dgm:spPr/>
      <dgm:t>
        <a:bodyPr/>
        <a:lstStyle/>
        <a:p>
          <a:r>
            <a:rPr lang="uk-UA" dirty="0" err="1" smtClean="0"/>
            <a:t>Загоревська</a:t>
          </a:r>
          <a:r>
            <a:rPr lang="uk-UA" dirty="0" smtClean="0"/>
            <a:t> О.М.</a:t>
          </a:r>
        </a:p>
        <a:p>
          <a:r>
            <a:rPr lang="uk-UA" dirty="0" smtClean="0"/>
            <a:t>Задунайська С.В.</a:t>
          </a:r>
        </a:p>
        <a:p>
          <a:r>
            <a:rPr lang="uk-UA" dirty="0" err="1" smtClean="0"/>
            <a:t>Базан</a:t>
          </a:r>
          <a:r>
            <a:rPr lang="uk-UA" dirty="0" smtClean="0"/>
            <a:t> Н.В.</a:t>
          </a:r>
        </a:p>
        <a:p>
          <a:r>
            <a:rPr lang="uk-UA" dirty="0" err="1" smtClean="0"/>
            <a:t>Журук</a:t>
          </a:r>
          <a:r>
            <a:rPr lang="uk-UA" dirty="0" smtClean="0"/>
            <a:t> Н.В.</a:t>
          </a:r>
          <a:endParaRPr lang="ru-RU" dirty="0"/>
        </a:p>
      </dgm:t>
    </dgm:pt>
    <dgm:pt modelId="{8D6911EA-2B11-4385-BAE9-7FBC41FB3C7C}" type="parTrans" cxnId="{C7E8F4D4-8252-4EA3-A03B-48C33228E5E3}">
      <dgm:prSet/>
      <dgm:spPr/>
      <dgm:t>
        <a:bodyPr/>
        <a:lstStyle/>
        <a:p>
          <a:endParaRPr lang="ru-RU"/>
        </a:p>
      </dgm:t>
    </dgm:pt>
    <dgm:pt modelId="{E0EB0469-FC49-488E-8AAE-DA3CAFCC5B3D}" type="sibTrans" cxnId="{C7E8F4D4-8252-4EA3-A03B-48C33228E5E3}">
      <dgm:prSet/>
      <dgm:spPr/>
      <dgm:t>
        <a:bodyPr/>
        <a:lstStyle/>
        <a:p>
          <a:endParaRPr lang="ru-RU"/>
        </a:p>
      </dgm:t>
    </dgm:pt>
    <dgm:pt modelId="{ADBC5149-BFAA-497F-8BA7-EA8C8DB038D9}" type="pres">
      <dgm:prSet presAssocID="{C709EAA2-EB5D-4237-8DF4-81DE12D775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F05BDC-8A7E-40EF-947A-181DC178135F}" type="pres">
      <dgm:prSet presAssocID="{D46CCEB2-7910-4276-A73A-82597FE7B8D0}" presName="hierRoot1" presStyleCnt="0">
        <dgm:presLayoutVars>
          <dgm:hierBranch val="init"/>
        </dgm:presLayoutVars>
      </dgm:prSet>
      <dgm:spPr/>
    </dgm:pt>
    <dgm:pt modelId="{6D665F36-3D47-4518-B9A2-6B4DC198C502}" type="pres">
      <dgm:prSet presAssocID="{D46CCEB2-7910-4276-A73A-82597FE7B8D0}" presName="rootComposite1" presStyleCnt="0"/>
      <dgm:spPr/>
    </dgm:pt>
    <dgm:pt modelId="{F4E39002-81E8-4D4C-8211-B2A1077468A9}" type="pres">
      <dgm:prSet presAssocID="{D46CCEB2-7910-4276-A73A-82597FE7B8D0}" presName="rootText1" presStyleLbl="node0" presStyleIdx="0" presStyleCnt="1" custScaleX="233960" custScaleY="101637" custLinFactNeighborX="7996" custLinFactNeighborY="-46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94220-DA69-46E6-85B7-E0D954BAA498}" type="pres">
      <dgm:prSet presAssocID="{D46CCEB2-7910-4276-A73A-82597FE7B8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E56E67-7C07-4715-AD8E-11E7FBB47761}" type="pres">
      <dgm:prSet presAssocID="{D46CCEB2-7910-4276-A73A-82597FE7B8D0}" presName="hierChild2" presStyleCnt="0"/>
      <dgm:spPr/>
    </dgm:pt>
    <dgm:pt modelId="{1F554933-ADF2-424D-922A-E341BD63F558}" type="pres">
      <dgm:prSet presAssocID="{6017B1B0-3A5A-400F-A01B-5C575BD76BB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008DFA8-B1E9-435E-8D62-72DBA1C58678}" type="pres">
      <dgm:prSet presAssocID="{D3F77575-324E-47AF-A479-B52D9762D942}" presName="hierRoot2" presStyleCnt="0">
        <dgm:presLayoutVars>
          <dgm:hierBranch val="init"/>
        </dgm:presLayoutVars>
      </dgm:prSet>
      <dgm:spPr/>
    </dgm:pt>
    <dgm:pt modelId="{E483CD08-C60B-497A-914D-B79FB7C02983}" type="pres">
      <dgm:prSet presAssocID="{D3F77575-324E-47AF-A479-B52D9762D942}" presName="rootComposite" presStyleCnt="0"/>
      <dgm:spPr/>
    </dgm:pt>
    <dgm:pt modelId="{919D57D7-399D-4167-80CA-83437410EB34}" type="pres">
      <dgm:prSet presAssocID="{D3F77575-324E-47AF-A479-B52D9762D942}" presName="rootText" presStyleLbl="node2" presStyleIdx="0" presStyleCnt="3" custScaleX="138808" custScaleY="143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292BFB-F2A1-44BF-BA7F-F66381DDA523}" type="pres">
      <dgm:prSet presAssocID="{D3F77575-324E-47AF-A479-B52D9762D942}" presName="rootConnector" presStyleLbl="node2" presStyleIdx="0" presStyleCnt="3"/>
      <dgm:spPr/>
      <dgm:t>
        <a:bodyPr/>
        <a:lstStyle/>
        <a:p>
          <a:endParaRPr lang="ru-RU"/>
        </a:p>
      </dgm:t>
    </dgm:pt>
    <dgm:pt modelId="{959FB5E4-F579-44FB-B3B4-6E9F050ED54B}" type="pres">
      <dgm:prSet presAssocID="{D3F77575-324E-47AF-A479-B52D9762D942}" presName="hierChild4" presStyleCnt="0"/>
      <dgm:spPr/>
    </dgm:pt>
    <dgm:pt modelId="{302A8F33-1CCA-4814-8F75-453FD83AB3DA}" type="pres">
      <dgm:prSet presAssocID="{C9DEE5B1-B09D-4C65-B1C0-04D65EB32CFD}" presName="Name37" presStyleLbl="parChTrans1D3" presStyleIdx="0" presStyleCnt="3"/>
      <dgm:spPr/>
      <dgm:t>
        <a:bodyPr/>
        <a:lstStyle/>
        <a:p>
          <a:endParaRPr lang="ru-RU"/>
        </a:p>
      </dgm:t>
    </dgm:pt>
    <dgm:pt modelId="{49186B41-114A-414C-910B-D4998A56DFE9}" type="pres">
      <dgm:prSet presAssocID="{464A6032-AD26-469F-A0BA-BA6369CF32E5}" presName="hierRoot2" presStyleCnt="0">
        <dgm:presLayoutVars>
          <dgm:hierBranch val="init"/>
        </dgm:presLayoutVars>
      </dgm:prSet>
      <dgm:spPr/>
    </dgm:pt>
    <dgm:pt modelId="{ECB0FCC8-362E-432B-B4B6-1E0BD4D5BDCB}" type="pres">
      <dgm:prSet presAssocID="{464A6032-AD26-469F-A0BA-BA6369CF32E5}" presName="rootComposite" presStyleCnt="0"/>
      <dgm:spPr/>
    </dgm:pt>
    <dgm:pt modelId="{60FF2E89-5C45-467D-8D58-FB2E1EFB4C1A}" type="pres">
      <dgm:prSet presAssocID="{464A6032-AD26-469F-A0BA-BA6369CF32E5}" presName="rootText" presStyleLbl="node3" presStyleIdx="0" presStyleCnt="3" custScaleX="159852" custScaleY="329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A40C7B-2676-4ED9-B321-ADEB12749B97}" type="pres">
      <dgm:prSet presAssocID="{464A6032-AD26-469F-A0BA-BA6369CF32E5}" presName="rootConnector" presStyleLbl="node3" presStyleIdx="0" presStyleCnt="3"/>
      <dgm:spPr/>
      <dgm:t>
        <a:bodyPr/>
        <a:lstStyle/>
        <a:p>
          <a:endParaRPr lang="ru-RU"/>
        </a:p>
      </dgm:t>
    </dgm:pt>
    <dgm:pt modelId="{8AB30069-8A9D-4A22-887A-1A84BEDC621D}" type="pres">
      <dgm:prSet presAssocID="{464A6032-AD26-469F-A0BA-BA6369CF32E5}" presName="hierChild4" presStyleCnt="0"/>
      <dgm:spPr/>
    </dgm:pt>
    <dgm:pt modelId="{B688E531-EEDD-4747-9F58-8848C4A7AF54}" type="pres">
      <dgm:prSet presAssocID="{464A6032-AD26-469F-A0BA-BA6369CF32E5}" presName="hierChild5" presStyleCnt="0"/>
      <dgm:spPr/>
    </dgm:pt>
    <dgm:pt modelId="{FF7C4568-40B7-4283-874A-5CF8578D8781}" type="pres">
      <dgm:prSet presAssocID="{D3F77575-324E-47AF-A479-B52D9762D942}" presName="hierChild5" presStyleCnt="0"/>
      <dgm:spPr/>
    </dgm:pt>
    <dgm:pt modelId="{5D75C9E0-E832-4CF7-9C1D-BE81CEF80FA4}" type="pres">
      <dgm:prSet presAssocID="{FD4F13DB-857F-43A9-83D7-2E41A80BD9E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29B158-0005-405C-8B42-3F6E1DA84911}" type="pres">
      <dgm:prSet presAssocID="{27886A51-880E-4BBF-94DF-0B28EBE768DC}" presName="hierRoot2" presStyleCnt="0">
        <dgm:presLayoutVars>
          <dgm:hierBranch val="init"/>
        </dgm:presLayoutVars>
      </dgm:prSet>
      <dgm:spPr/>
    </dgm:pt>
    <dgm:pt modelId="{0B881151-A0FD-4C15-8A90-3CEA5827ACB4}" type="pres">
      <dgm:prSet presAssocID="{27886A51-880E-4BBF-94DF-0B28EBE768DC}" presName="rootComposite" presStyleCnt="0"/>
      <dgm:spPr/>
    </dgm:pt>
    <dgm:pt modelId="{640687FB-31C2-4144-AB5C-1A7524B0C387}" type="pres">
      <dgm:prSet presAssocID="{27886A51-880E-4BBF-94DF-0B28EBE768DC}" presName="rootText" presStyleLbl="node2" presStyleIdx="1" presStyleCnt="3" custScaleX="96602" custScaleY="154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35C2BA-E54C-46F3-B8D2-D04EE638D57A}" type="pres">
      <dgm:prSet presAssocID="{27886A51-880E-4BBF-94DF-0B28EBE768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5E7B45B-3909-496C-939B-0C9E9E4D7B6C}" type="pres">
      <dgm:prSet presAssocID="{27886A51-880E-4BBF-94DF-0B28EBE768DC}" presName="hierChild4" presStyleCnt="0"/>
      <dgm:spPr/>
    </dgm:pt>
    <dgm:pt modelId="{22C44BB3-8049-4FCD-9A09-5AD4B50AE54D}" type="pres">
      <dgm:prSet presAssocID="{72CAEB8B-2428-4C07-AE8F-FA6A4435F72E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03A03A5-1001-4EE5-A0C7-FD06E2AA8173}" type="pres">
      <dgm:prSet presAssocID="{1EE9B3A1-F60D-429B-852F-1FABF46B0FB0}" presName="hierRoot2" presStyleCnt="0">
        <dgm:presLayoutVars>
          <dgm:hierBranch val="init"/>
        </dgm:presLayoutVars>
      </dgm:prSet>
      <dgm:spPr/>
    </dgm:pt>
    <dgm:pt modelId="{06FAAF87-FF30-4CD7-AE4A-196A731E3DC1}" type="pres">
      <dgm:prSet presAssocID="{1EE9B3A1-F60D-429B-852F-1FABF46B0FB0}" presName="rootComposite" presStyleCnt="0"/>
      <dgm:spPr/>
    </dgm:pt>
    <dgm:pt modelId="{E73E2DE5-17CB-49EA-9784-0C65ABBD1B94}" type="pres">
      <dgm:prSet presAssocID="{1EE9B3A1-F60D-429B-852F-1FABF46B0FB0}" presName="rootText" presStyleLbl="node3" presStyleIdx="1" presStyleCnt="3" custScaleX="99974" custScaleY="182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2A78B-5478-418C-83D3-C715483053C9}" type="pres">
      <dgm:prSet presAssocID="{1EE9B3A1-F60D-429B-852F-1FABF46B0FB0}" presName="rootConnector" presStyleLbl="node3" presStyleIdx="1" presStyleCnt="3"/>
      <dgm:spPr/>
      <dgm:t>
        <a:bodyPr/>
        <a:lstStyle/>
        <a:p>
          <a:endParaRPr lang="ru-RU"/>
        </a:p>
      </dgm:t>
    </dgm:pt>
    <dgm:pt modelId="{C7E01B93-B5BA-4260-9EE5-A9ECA8401ECC}" type="pres">
      <dgm:prSet presAssocID="{1EE9B3A1-F60D-429B-852F-1FABF46B0FB0}" presName="hierChild4" presStyleCnt="0"/>
      <dgm:spPr/>
    </dgm:pt>
    <dgm:pt modelId="{1896FDBB-B770-4786-8C39-AAB7449343B9}" type="pres">
      <dgm:prSet presAssocID="{1EE9B3A1-F60D-429B-852F-1FABF46B0FB0}" presName="hierChild5" presStyleCnt="0"/>
      <dgm:spPr/>
    </dgm:pt>
    <dgm:pt modelId="{FE6CF07A-63E5-429A-8B43-367CBCDC6A50}" type="pres">
      <dgm:prSet presAssocID="{27886A51-880E-4BBF-94DF-0B28EBE768DC}" presName="hierChild5" presStyleCnt="0"/>
      <dgm:spPr/>
    </dgm:pt>
    <dgm:pt modelId="{878067E7-7A61-4569-9E0B-2E1D09969C91}" type="pres">
      <dgm:prSet presAssocID="{6E25DA63-76D4-4E07-A265-D4DD6B40520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1FE75E7-C9D6-434A-AEAE-CDE971FAFBDE}" type="pres">
      <dgm:prSet presAssocID="{0DAF7E99-CE33-4BDE-AAE8-DFCF51753E22}" presName="hierRoot2" presStyleCnt="0">
        <dgm:presLayoutVars>
          <dgm:hierBranch val="init"/>
        </dgm:presLayoutVars>
      </dgm:prSet>
      <dgm:spPr/>
    </dgm:pt>
    <dgm:pt modelId="{49862854-6FE0-4DF7-A4FE-D2934320A5C1}" type="pres">
      <dgm:prSet presAssocID="{0DAF7E99-CE33-4BDE-AAE8-DFCF51753E22}" presName="rootComposite" presStyleCnt="0"/>
      <dgm:spPr/>
    </dgm:pt>
    <dgm:pt modelId="{20F11C62-1199-4D9B-87BA-8820FA7B5C32}" type="pres">
      <dgm:prSet presAssocID="{0DAF7E99-CE33-4BDE-AAE8-DFCF51753E22}" presName="rootText" presStyleLbl="node2" presStyleIdx="2" presStyleCnt="3" custScaleX="120931" custScaleY="164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6A79B-0499-4A2C-B73F-5A474C773F57}" type="pres">
      <dgm:prSet presAssocID="{0DAF7E99-CE33-4BDE-AAE8-DFCF51753E22}" presName="rootConnector" presStyleLbl="node2" presStyleIdx="2" presStyleCnt="3"/>
      <dgm:spPr/>
      <dgm:t>
        <a:bodyPr/>
        <a:lstStyle/>
        <a:p>
          <a:endParaRPr lang="ru-RU"/>
        </a:p>
      </dgm:t>
    </dgm:pt>
    <dgm:pt modelId="{49E0B505-980D-4F06-AEC9-9902155EA8FD}" type="pres">
      <dgm:prSet presAssocID="{0DAF7E99-CE33-4BDE-AAE8-DFCF51753E22}" presName="hierChild4" presStyleCnt="0"/>
      <dgm:spPr/>
    </dgm:pt>
    <dgm:pt modelId="{971501B0-8C55-419E-BF37-96620E0734F5}" type="pres">
      <dgm:prSet presAssocID="{8D6911EA-2B11-4385-BAE9-7FBC41FB3C7C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8A3776C-9567-4824-B8F2-8889FF2A4A36}" type="pres">
      <dgm:prSet presAssocID="{94AC7381-800F-4C2B-89E0-04B2234E1F83}" presName="hierRoot2" presStyleCnt="0">
        <dgm:presLayoutVars>
          <dgm:hierBranch val="init"/>
        </dgm:presLayoutVars>
      </dgm:prSet>
      <dgm:spPr/>
    </dgm:pt>
    <dgm:pt modelId="{28CEA71E-9A32-4233-A43A-36E5BC5EDD23}" type="pres">
      <dgm:prSet presAssocID="{94AC7381-800F-4C2B-89E0-04B2234E1F83}" presName="rootComposite" presStyleCnt="0"/>
      <dgm:spPr/>
    </dgm:pt>
    <dgm:pt modelId="{C7027C51-90C4-4C29-9A5C-CF8D2DEC427E}" type="pres">
      <dgm:prSet presAssocID="{94AC7381-800F-4C2B-89E0-04B2234E1F83}" presName="rootText" presStyleLbl="node3" presStyleIdx="2" presStyleCnt="3" custScaleX="101922" custScaleY="216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B7B26-5E96-460C-9125-7988E4890735}" type="pres">
      <dgm:prSet presAssocID="{94AC7381-800F-4C2B-89E0-04B2234E1F83}" presName="rootConnector" presStyleLbl="node3" presStyleIdx="2" presStyleCnt="3"/>
      <dgm:spPr/>
      <dgm:t>
        <a:bodyPr/>
        <a:lstStyle/>
        <a:p>
          <a:endParaRPr lang="ru-RU"/>
        </a:p>
      </dgm:t>
    </dgm:pt>
    <dgm:pt modelId="{D4F5AB32-E67E-4686-A8F5-949D7C42C140}" type="pres">
      <dgm:prSet presAssocID="{94AC7381-800F-4C2B-89E0-04B2234E1F83}" presName="hierChild4" presStyleCnt="0"/>
      <dgm:spPr/>
    </dgm:pt>
    <dgm:pt modelId="{D6E3A349-383F-426E-A80D-62516B7759BC}" type="pres">
      <dgm:prSet presAssocID="{94AC7381-800F-4C2B-89E0-04B2234E1F83}" presName="hierChild5" presStyleCnt="0"/>
      <dgm:spPr/>
    </dgm:pt>
    <dgm:pt modelId="{6755DEA5-D1CB-459C-B057-4325DC63F37B}" type="pres">
      <dgm:prSet presAssocID="{0DAF7E99-CE33-4BDE-AAE8-DFCF51753E22}" presName="hierChild5" presStyleCnt="0"/>
      <dgm:spPr/>
    </dgm:pt>
    <dgm:pt modelId="{96E090AB-5D09-4613-BD74-283AE8576B85}" type="pres">
      <dgm:prSet presAssocID="{D46CCEB2-7910-4276-A73A-82597FE7B8D0}" presName="hierChild3" presStyleCnt="0"/>
      <dgm:spPr/>
    </dgm:pt>
  </dgm:ptLst>
  <dgm:cxnLst>
    <dgm:cxn modelId="{6E56F12B-F895-4CA1-A204-3912D3052903}" type="presOf" srcId="{464A6032-AD26-469F-A0BA-BA6369CF32E5}" destId="{8DA40C7B-2676-4ED9-B321-ADEB12749B97}" srcOrd="1" destOrd="0" presId="urn:microsoft.com/office/officeart/2005/8/layout/orgChart1"/>
    <dgm:cxn modelId="{01348A6F-776A-41B8-B17A-935D563B875D}" type="presOf" srcId="{1EE9B3A1-F60D-429B-852F-1FABF46B0FB0}" destId="{E73E2DE5-17CB-49EA-9784-0C65ABBD1B94}" srcOrd="0" destOrd="0" presId="urn:microsoft.com/office/officeart/2005/8/layout/orgChart1"/>
    <dgm:cxn modelId="{BBC3676B-D112-48C1-8200-1E5DDFDF4468}" srcId="{D46CCEB2-7910-4276-A73A-82597FE7B8D0}" destId="{D3F77575-324E-47AF-A479-B52D9762D942}" srcOrd="0" destOrd="0" parTransId="{6017B1B0-3A5A-400F-A01B-5C575BD76BBB}" sibTransId="{9B422829-203C-4150-B2FE-9AF0F214F2D7}"/>
    <dgm:cxn modelId="{B023A2BC-2906-4CF5-B88D-ADE94F77B21E}" srcId="{D3F77575-324E-47AF-A479-B52D9762D942}" destId="{464A6032-AD26-469F-A0BA-BA6369CF32E5}" srcOrd="0" destOrd="0" parTransId="{C9DEE5B1-B09D-4C65-B1C0-04D65EB32CFD}" sibTransId="{C8F55462-86D8-4ADE-BCD0-A0201C5EEBA4}"/>
    <dgm:cxn modelId="{A06223AF-6884-4299-BD38-981B92C6074F}" type="presOf" srcId="{C9DEE5B1-B09D-4C65-B1C0-04D65EB32CFD}" destId="{302A8F33-1CCA-4814-8F75-453FD83AB3DA}" srcOrd="0" destOrd="0" presId="urn:microsoft.com/office/officeart/2005/8/layout/orgChart1"/>
    <dgm:cxn modelId="{1DB5356E-958D-4992-A699-9FAE9E765E64}" srcId="{D46CCEB2-7910-4276-A73A-82597FE7B8D0}" destId="{0DAF7E99-CE33-4BDE-AAE8-DFCF51753E22}" srcOrd="2" destOrd="0" parTransId="{6E25DA63-76D4-4E07-A265-D4DD6B405206}" sibTransId="{44B59C5B-DDAA-4963-8AFC-488B115778C2}"/>
    <dgm:cxn modelId="{AE26BCA5-F1D1-4BA6-8306-1DC676C35418}" type="presOf" srcId="{6017B1B0-3A5A-400F-A01B-5C575BD76BBB}" destId="{1F554933-ADF2-424D-922A-E341BD63F558}" srcOrd="0" destOrd="0" presId="urn:microsoft.com/office/officeart/2005/8/layout/orgChart1"/>
    <dgm:cxn modelId="{6ED17347-CCFE-467B-A166-4F366CAC5A9E}" srcId="{C709EAA2-EB5D-4237-8DF4-81DE12D775F7}" destId="{D46CCEB2-7910-4276-A73A-82597FE7B8D0}" srcOrd="0" destOrd="0" parTransId="{AF196B3A-70AC-45BF-A7EE-7E2A1D78329F}" sibTransId="{03F81D45-E48A-4F36-AABB-ED80C49AA12D}"/>
    <dgm:cxn modelId="{D44A3F72-ED25-40E7-8524-B0954F852994}" type="presOf" srcId="{27886A51-880E-4BBF-94DF-0B28EBE768DC}" destId="{C135C2BA-E54C-46F3-B8D2-D04EE638D57A}" srcOrd="1" destOrd="0" presId="urn:microsoft.com/office/officeart/2005/8/layout/orgChart1"/>
    <dgm:cxn modelId="{B812494F-D3E7-4045-9AC4-246199F35EF6}" type="presOf" srcId="{94AC7381-800F-4C2B-89E0-04B2234E1F83}" destId="{C7027C51-90C4-4C29-9A5C-CF8D2DEC427E}" srcOrd="0" destOrd="0" presId="urn:microsoft.com/office/officeart/2005/8/layout/orgChart1"/>
    <dgm:cxn modelId="{1E42E191-3F21-4EB4-B99B-51E3787E0862}" type="presOf" srcId="{6E25DA63-76D4-4E07-A265-D4DD6B405206}" destId="{878067E7-7A61-4569-9E0B-2E1D09969C91}" srcOrd="0" destOrd="0" presId="urn:microsoft.com/office/officeart/2005/8/layout/orgChart1"/>
    <dgm:cxn modelId="{9483C39A-C84D-466A-8E0D-10D63A38F620}" type="presOf" srcId="{0DAF7E99-CE33-4BDE-AAE8-DFCF51753E22}" destId="{20F11C62-1199-4D9B-87BA-8820FA7B5C32}" srcOrd="0" destOrd="0" presId="urn:microsoft.com/office/officeart/2005/8/layout/orgChart1"/>
    <dgm:cxn modelId="{C7E8F4D4-8252-4EA3-A03B-48C33228E5E3}" srcId="{0DAF7E99-CE33-4BDE-AAE8-DFCF51753E22}" destId="{94AC7381-800F-4C2B-89E0-04B2234E1F83}" srcOrd="0" destOrd="0" parTransId="{8D6911EA-2B11-4385-BAE9-7FBC41FB3C7C}" sibTransId="{E0EB0469-FC49-488E-8AAE-DA3CAFCC5B3D}"/>
    <dgm:cxn modelId="{1E512A1C-D55B-4F0E-9B76-07B782709EB5}" type="presOf" srcId="{464A6032-AD26-469F-A0BA-BA6369CF32E5}" destId="{60FF2E89-5C45-467D-8D58-FB2E1EFB4C1A}" srcOrd="0" destOrd="0" presId="urn:microsoft.com/office/officeart/2005/8/layout/orgChart1"/>
    <dgm:cxn modelId="{69B69B4F-9395-4229-B46B-4F9FE4EB46FD}" type="presOf" srcId="{D46CCEB2-7910-4276-A73A-82597FE7B8D0}" destId="{3C194220-DA69-46E6-85B7-E0D954BAA498}" srcOrd="1" destOrd="0" presId="urn:microsoft.com/office/officeart/2005/8/layout/orgChart1"/>
    <dgm:cxn modelId="{AA26D75C-AB0B-47D0-9B01-E9BCF838E644}" type="presOf" srcId="{72CAEB8B-2428-4C07-AE8F-FA6A4435F72E}" destId="{22C44BB3-8049-4FCD-9A09-5AD4B50AE54D}" srcOrd="0" destOrd="0" presId="urn:microsoft.com/office/officeart/2005/8/layout/orgChart1"/>
    <dgm:cxn modelId="{86F7436B-A5F6-4EAE-90D9-06D99822AB1B}" type="presOf" srcId="{1EE9B3A1-F60D-429B-852F-1FABF46B0FB0}" destId="{BCB2A78B-5478-418C-83D3-C715483053C9}" srcOrd="1" destOrd="0" presId="urn:microsoft.com/office/officeart/2005/8/layout/orgChart1"/>
    <dgm:cxn modelId="{BA3AA046-215A-4177-8B7C-0BE3434A4B31}" type="presOf" srcId="{94AC7381-800F-4C2B-89E0-04B2234E1F83}" destId="{E36B7B26-5E96-460C-9125-7988E4890735}" srcOrd="1" destOrd="0" presId="urn:microsoft.com/office/officeart/2005/8/layout/orgChart1"/>
    <dgm:cxn modelId="{9F65815B-1674-47B2-93E2-5747D2DA0E7F}" type="presOf" srcId="{D46CCEB2-7910-4276-A73A-82597FE7B8D0}" destId="{F4E39002-81E8-4D4C-8211-B2A1077468A9}" srcOrd="0" destOrd="0" presId="urn:microsoft.com/office/officeart/2005/8/layout/orgChart1"/>
    <dgm:cxn modelId="{0F1B1F6F-740E-4EDE-8437-2BCA82064B8F}" type="presOf" srcId="{C709EAA2-EB5D-4237-8DF4-81DE12D775F7}" destId="{ADBC5149-BFAA-497F-8BA7-EA8C8DB038D9}" srcOrd="0" destOrd="0" presId="urn:microsoft.com/office/officeart/2005/8/layout/orgChart1"/>
    <dgm:cxn modelId="{D79FF06F-C309-417A-8C24-1B3B84B92196}" type="presOf" srcId="{8D6911EA-2B11-4385-BAE9-7FBC41FB3C7C}" destId="{971501B0-8C55-419E-BF37-96620E0734F5}" srcOrd="0" destOrd="0" presId="urn:microsoft.com/office/officeart/2005/8/layout/orgChart1"/>
    <dgm:cxn modelId="{04C928B1-30CC-4D4A-9E8C-6D3FE0B1F36A}" type="presOf" srcId="{D3F77575-324E-47AF-A479-B52D9762D942}" destId="{E3292BFB-F2A1-44BF-BA7F-F66381DDA523}" srcOrd="1" destOrd="0" presId="urn:microsoft.com/office/officeart/2005/8/layout/orgChart1"/>
    <dgm:cxn modelId="{DFD2678E-4658-427C-A056-915ADBF0A87C}" type="presOf" srcId="{27886A51-880E-4BBF-94DF-0B28EBE768DC}" destId="{640687FB-31C2-4144-AB5C-1A7524B0C387}" srcOrd="0" destOrd="0" presId="urn:microsoft.com/office/officeart/2005/8/layout/orgChart1"/>
    <dgm:cxn modelId="{10FCACCD-949C-4A8B-A4E9-FB072B579DEB}" type="presOf" srcId="{D3F77575-324E-47AF-A479-B52D9762D942}" destId="{919D57D7-399D-4167-80CA-83437410EB34}" srcOrd="0" destOrd="0" presId="urn:microsoft.com/office/officeart/2005/8/layout/orgChart1"/>
    <dgm:cxn modelId="{A0D74AE3-7C2F-42C3-9CA8-EDE95BD26F9D}" type="presOf" srcId="{FD4F13DB-857F-43A9-83D7-2E41A80BD9E5}" destId="{5D75C9E0-E832-4CF7-9C1D-BE81CEF80FA4}" srcOrd="0" destOrd="0" presId="urn:microsoft.com/office/officeart/2005/8/layout/orgChart1"/>
    <dgm:cxn modelId="{1BF0A33B-8AC2-498F-91B1-992D31FF4286}" srcId="{27886A51-880E-4BBF-94DF-0B28EBE768DC}" destId="{1EE9B3A1-F60D-429B-852F-1FABF46B0FB0}" srcOrd="0" destOrd="0" parTransId="{72CAEB8B-2428-4C07-AE8F-FA6A4435F72E}" sibTransId="{4BB9F934-0BB8-4462-952D-C9587374F973}"/>
    <dgm:cxn modelId="{75813BE9-F949-4EF7-8CAE-A4906AD1A3DB}" type="presOf" srcId="{0DAF7E99-CE33-4BDE-AAE8-DFCF51753E22}" destId="{7086A79B-0499-4A2C-B73F-5A474C773F57}" srcOrd="1" destOrd="0" presId="urn:microsoft.com/office/officeart/2005/8/layout/orgChart1"/>
    <dgm:cxn modelId="{48B5765F-F3FA-4D29-A702-66815B41FD04}" srcId="{D46CCEB2-7910-4276-A73A-82597FE7B8D0}" destId="{27886A51-880E-4BBF-94DF-0B28EBE768DC}" srcOrd="1" destOrd="0" parTransId="{FD4F13DB-857F-43A9-83D7-2E41A80BD9E5}" sibTransId="{B79521B8-71D8-4851-BDC4-E1456E0D277A}"/>
    <dgm:cxn modelId="{4CE54AB3-3B0F-40EC-B937-18C45F56C00F}" type="presParOf" srcId="{ADBC5149-BFAA-497F-8BA7-EA8C8DB038D9}" destId="{1BF05BDC-8A7E-40EF-947A-181DC178135F}" srcOrd="0" destOrd="0" presId="urn:microsoft.com/office/officeart/2005/8/layout/orgChart1"/>
    <dgm:cxn modelId="{4FC41F16-0AE8-4EF5-86C5-3F671F842D33}" type="presParOf" srcId="{1BF05BDC-8A7E-40EF-947A-181DC178135F}" destId="{6D665F36-3D47-4518-B9A2-6B4DC198C502}" srcOrd="0" destOrd="0" presId="urn:microsoft.com/office/officeart/2005/8/layout/orgChart1"/>
    <dgm:cxn modelId="{83CF7F5E-4D4E-4843-A4AB-449C4726C832}" type="presParOf" srcId="{6D665F36-3D47-4518-B9A2-6B4DC198C502}" destId="{F4E39002-81E8-4D4C-8211-B2A1077468A9}" srcOrd="0" destOrd="0" presId="urn:microsoft.com/office/officeart/2005/8/layout/orgChart1"/>
    <dgm:cxn modelId="{F6BD5E36-4E3A-48F6-ABD6-5A1CC3C7F020}" type="presParOf" srcId="{6D665F36-3D47-4518-B9A2-6B4DC198C502}" destId="{3C194220-DA69-46E6-85B7-E0D954BAA498}" srcOrd="1" destOrd="0" presId="urn:microsoft.com/office/officeart/2005/8/layout/orgChart1"/>
    <dgm:cxn modelId="{5960D7CE-FA2B-40D4-9013-B22CCCDE3D62}" type="presParOf" srcId="{1BF05BDC-8A7E-40EF-947A-181DC178135F}" destId="{25E56E67-7C07-4715-AD8E-11E7FBB47761}" srcOrd="1" destOrd="0" presId="urn:microsoft.com/office/officeart/2005/8/layout/orgChart1"/>
    <dgm:cxn modelId="{63981AFA-9209-46FA-874C-44343BC31934}" type="presParOf" srcId="{25E56E67-7C07-4715-AD8E-11E7FBB47761}" destId="{1F554933-ADF2-424D-922A-E341BD63F558}" srcOrd="0" destOrd="0" presId="urn:microsoft.com/office/officeart/2005/8/layout/orgChart1"/>
    <dgm:cxn modelId="{9E1DE629-2C34-4658-B73C-37B83613F5BB}" type="presParOf" srcId="{25E56E67-7C07-4715-AD8E-11E7FBB47761}" destId="{A008DFA8-B1E9-435E-8D62-72DBA1C58678}" srcOrd="1" destOrd="0" presId="urn:microsoft.com/office/officeart/2005/8/layout/orgChart1"/>
    <dgm:cxn modelId="{D304743A-C107-48B0-852B-DFEFB9CC1118}" type="presParOf" srcId="{A008DFA8-B1E9-435E-8D62-72DBA1C58678}" destId="{E483CD08-C60B-497A-914D-B79FB7C02983}" srcOrd="0" destOrd="0" presId="urn:microsoft.com/office/officeart/2005/8/layout/orgChart1"/>
    <dgm:cxn modelId="{326B30F7-6811-45FF-A44A-0EF79FE0F99A}" type="presParOf" srcId="{E483CD08-C60B-497A-914D-B79FB7C02983}" destId="{919D57D7-399D-4167-80CA-83437410EB34}" srcOrd="0" destOrd="0" presId="urn:microsoft.com/office/officeart/2005/8/layout/orgChart1"/>
    <dgm:cxn modelId="{10C6A993-5200-4CBD-82AF-5FFE755CCBA2}" type="presParOf" srcId="{E483CD08-C60B-497A-914D-B79FB7C02983}" destId="{E3292BFB-F2A1-44BF-BA7F-F66381DDA523}" srcOrd="1" destOrd="0" presId="urn:microsoft.com/office/officeart/2005/8/layout/orgChart1"/>
    <dgm:cxn modelId="{98762611-F2E7-4DBC-BF74-26A8FABB4E41}" type="presParOf" srcId="{A008DFA8-B1E9-435E-8D62-72DBA1C58678}" destId="{959FB5E4-F579-44FB-B3B4-6E9F050ED54B}" srcOrd="1" destOrd="0" presId="urn:microsoft.com/office/officeart/2005/8/layout/orgChart1"/>
    <dgm:cxn modelId="{B337E6E7-985F-4A34-90A2-36B90D81619C}" type="presParOf" srcId="{959FB5E4-F579-44FB-B3B4-6E9F050ED54B}" destId="{302A8F33-1CCA-4814-8F75-453FD83AB3DA}" srcOrd="0" destOrd="0" presId="urn:microsoft.com/office/officeart/2005/8/layout/orgChart1"/>
    <dgm:cxn modelId="{48ECD093-098B-4B18-92B7-6505C19071BC}" type="presParOf" srcId="{959FB5E4-F579-44FB-B3B4-6E9F050ED54B}" destId="{49186B41-114A-414C-910B-D4998A56DFE9}" srcOrd="1" destOrd="0" presId="urn:microsoft.com/office/officeart/2005/8/layout/orgChart1"/>
    <dgm:cxn modelId="{EBB02A21-886E-408A-8725-5100190850C7}" type="presParOf" srcId="{49186B41-114A-414C-910B-D4998A56DFE9}" destId="{ECB0FCC8-362E-432B-B4B6-1E0BD4D5BDCB}" srcOrd="0" destOrd="0" presId="urn:microsoft.com/office/officeart/2005/8/layout/orgChart1"/>
    <dgm:cxn modelId="{044DCC7B-25F9-49EE-AEA3-4B11ACEFFA4C}" type="presParOf" srcId="{ECB0FCC8-362E-432B-B4B6-1E0BD4D5BDCB}" destId="{60FF2E89-5C45-467D-8D58-FB2E1EFB4C1A}" srcOrd="0" destOrd="0" presId="urn:microsoft.com/office/officeart/2005/8/layout/orgChart1"/>
    <dgm:cxn modelId="{7BE9CAAF-9191-4AD9-9A4E-B14A5E35AAB6}" type="presParOf" srcId="{ECB0FCC8-362E-432B-B4B6-1E0BD4D5BDCB}" destId="{8DA40C7B-2676-4ED9-B321-ADEB12749B97}" srcOrd="1" destOrd="0" presId="urn:microsoft.com/office/officeart/2005/8/layout/orgChart1"/>
    <dgm:cxn modelId="{442A03B8-7841-425D-89A9-72511EC47F79}" type="presParOf" srcId="{49186B41-114A-414C-910B-D4998A56DFE9}" destId="{8AB30069-8A9D-4A22-887A-1A84BEDC621D}" srcOrd="1" destOrd="0" presId="urn:microsoft.com/office/officeart/2005/8/layout/orgChart1"/>
    <dgm:cxn modelId="{8838C465-F9A8-450D-A6D9-0C5D8ACA7702}" type="presParOf" srcId="{49186B41-114A-414C-910B-D4998A56DFE9}" destId="{B688E531-EEDD-4747-9F58-8848C4A7AF54}" srcOrd="2" destOrd="0" presId="urn:microsoft.com/office/officeart/2005/8/layout/orgChart1"/>
    <dgm:cxn modelId="{37B066D4-29AA-4562-9DE1-13625290A71D}" type="presParOf" srcId="{A008DFA8-B1E9-435E-8D62-72DBA1C58678}" destId="{FF7C4568-40B7-4283-874A-5CF8578D8781}" srcOrd="2" destOrd="0" presId="urn:microsoft.com/office/officeart/2005/8/layout/orgChart1"/>
    <dgm:cxn modelId="{1848ECE1-6E81-4583-8E35-F9AB293997CD}" type="presParOf" srcId="{25E56E67-7C07-4715-AD8E-11E7FBB47761}" destId="{5D75C9E0-E832-4CF7-9C1D-BE81CEF80FA4}" srcOrd="2" destOrd="0" presId="urn:microsoft.com/office/officeart/2005/8/layout/orgChart1"/>
    <dgm:cxn modelId="{70CC7324-F8BA-49A3-A4C0-50673C220C25}" type="presParOf" srcId="{25E56E67-7C07-4715-AD8E-11E7FBB47761}" destId="{6D29B158-0005-405C-8B42-3F6E1DA84911}" srcOrd="3" destOrd="0" presId="urn:microsoft.com/office/officeart/2005/8/layout/orgChart1"/>
    <dgm:cxn modelId="{E7E4CBA3-2EFD-4524-9281-9069D69EF6B5}" type="presParOf" srcId="{6D29B158-0005-405C-8B42-3F6E1DA84911}" destId="{0B881151-A0FD-4C15-8A90-3CEA5827ACB4}" srcOrd="0" destOrd="0" presId="urn:microsoft.com/office/officeart/2005/8/layout/orgChart1"/>
    <dgm:cxn modelId="{350A5AE4-ED72-4ABD-8B37-8C523C308F8E}" type="presParOf" srcId="{0B881151-A0FD-4C15-8A90-3CEA5827ACB4}" destId="{640687FB-31C2-4144-AB5C-1A7524B0C387}" srcOrd="0" destOrd="0" presId="urn:microsoft.com/office/officeart/2005/8/layout/orgChart1"/>
    <dgm:cxn modelId="{4023CF82-8810-41FB-84C3-3ECC5DDE5C44}" type="presParOf" srcId="{0B881151-A0FD-4C15-8A90-3CEA5827ACB4}" destId="{C135C2BA-E54C-46F3-B8D2-D04EE638D57A}" srcOrd="1" destOrd="0" presId="urn:microsoft.com/office/officeart/2005/8/layout/orgChart1"/>
    <dgm:cxn modelId="{E8938E6F-FB0A-4379-AEB9-B241B64353BC}" type="presParOf" srcId="{6D29B158-0005-405C-8B42-3F6E1DA84911}" destId="{55E7B45B-3909-496C-939B-0C9E9E4D7B6C}" srcOrd="1" destOrd="0" presId="urn:microsoft.com/office/officeart/2005/8/layout/orgChart1"/>
    <dgm:cxn modelId="{4528468D-D6EE-4EF7-A7E6-B56817A0FB65}" type="presParOf" srcId="{55E7B45B-3909-496C-939B-0C9E9E4D7B6C}" destId="{22C44BB3-8049-4FCD-9A09-5AD4B50AE54D}" srcOrd="0" destOrd="0" presId="urn:microsoft.com/office/officeart/2005/8/layout/orgChart1"/>
    <dgm:cxn modelId="{C15BDA3B-64E7-4894-975B-D722644B887B}" type="presParOf" srcId="{55E7B45B-3909-496C-939B-0C9E9E4D7B6C}" destId="{A03A03A5-1001-4EE5-A0C7-FD06E2AA8173}" srcOrd="1" destOrd="0" presId="urn:microsoft.com/office/officeart/2005/8/layout/orgChart1"/>
    <dgm:cxn modelId="{757EC4EB-28B0-4251-B60E-46F618528E3C}" type="presParOf" srcId="{A03A03A5-1001-4EE5-A0C7-FD06E2AA8173}" destId="{06FAAF87-FF30-4CD7-AE4A-196A731E3DC1}" srcOrd="0" destOrd="0" presId="urn:microsoft.com/office/officeart/2005/8/layout/orgChart1"/>
    <dgm:cxn modelId="{AE3E5E57-84D6-4682-870C-45579C10D43A}" type="presParOf" srcId="{06FAAF87-FF30-4CD7-AE4A-196A731E3DC1}" destId="{E73E2DE5-17CB-49EA-9784-0C65ABBD1B94}" srcOrd="0" destOrd="0" presId="urn:microsoft.com/office/officeart/2005/8/layout/orgChart1"/>
    <dgm:cxn modelId="{8D545694-01AF-48E4-86FF-C6C342A3E389}" type="presParOf" srcId="{06FAAF87-FF30-4CD7-AE4A-196A731E3DC1}" destId="{BCB2A78B-5478-418C-83D3-C715483053C9}" srcOrd="1" destOrd="0" presId="urn:microsoft.com/office/officeart/2005/8/layout/orgChart1"/>
    <dgm:cxn modelId="{6D04F65C-6B45-443E-B94F-BB0A93A9C164}" type="presParOf" srcId="{A03A03A5-1001-4EE5-A0C7-FD06E2AA8173}" destId="{C7E01B93-B5BA-4260-9EE5-A9ECA8401ECC}" srcOrd="1" destOrd="0" presId="urn:microsoft.com/office/officeart/2005/8/layout/orgChart1"/>
    <dgm:cxn modelId="{DF5B7E1E-9B52-4499-AD55-663931645CAB}" type="presParOf" srcId="{A03A03A5-1001-4EE5-A0C7-FD06E2AA8173}" destId="{1896FDBB-B770-4786-8C39-AAB7449343B9}" srcOrd="2" destOrd="0" presId="urn:microsoft.com/office/officeart/2005/8/layout/orgChart1"/>
    <dgm:cxn modelId="{160F3B60-998A-44D4-B667-F3B8293C0675}" type="presParOf" srcId="{6D29B158-0005-405C-8B42-3F6E1DA84911}" destId="{FE6CF07A-63E5-429A-8B43-367CBCDC6A50}" srcOrd="2" destOrd="0" presId="urn:microsoft.com/office/officeart/2005/8/layout/orgChart1"/>
    <dgm:cxn modelId="{ACEC4549-4DCA-456A-A757-EAA95112C7EC}" type="presParOf" srcId="{25E56E67-7C07-4715-AD8E-11E7FBB47761}" destId="{878067E7-7A61-4569-9E0B-2E1D09969C91}" srcOrd="4" destOrd="0" presId="urn:microsoft.com/office/officeart/2005/8/layout/orgChart1"/>
    <dgm:cxn modelId="{FDA48528-2B50-4189-A65D-5CCF54CC72A3}" type="presParOf" srcId="{25E56E67-7C07-4715-AD8E-11E7FBB47761}" destId="{71FE75E7-C9D6-434A-AEAE-CDE971FAFBDE}" srcOrd="5" destOrd="0" presId="urn:microsoft.com/office/officeart/2005/8/layout/orgChart1"/>
    <dgm:cxn modelId="{5A7A483F-9840-49E0-883A-E6420E9C9D1C}" type="presParOf" srcId="{71FE75E7-C9D6-434A-AEAE-CDE971FAFBDE}" destId="{49862854-6FE0-4DF7-A4FE-D2934320A5C1}" srcOrd="0" destOrd="0" presId="urn:microsoft.com/office/officeart/2005/8/layout/orgChart1"/>
    <dgm:cxn modelId="{3C5DF6CC-4A1B-4B9B-8784-4EE9AD901B14}" type="presParOf" srcId="{49862854-6FE0-4DF7-A4FE-D2934320A5C1}" destId="{20F11C62-1199-4D9B-87BA-8820FA7B5C32}" srcOrd="0" destOrd="0" presId="urn:microsoft.com/office/officeart/2005/8/layout/orgChart1"/>
    <dgm:cxn modelId="{23036EEE-6162-4F83-91D4-08128F44BB55}" type="presParOf" srcId="{49862854-6FE0-4DF7-A4FE-D2934320A5C1}" destId="{7086A79B-0499-4A2C-B73F-5A474C773F57}" srcOrd="1" destOrd="0" presId="urn:microsoft.com/office/officeart/2005/8/layout/orgChart1"/>
    <dgm:cxn modelId="{3D41B3CD-D996-4247-B453-F589A42C6F82}" type="presParOf" srcId="{71FE75E7-C9D6-434A-AEAE-CDE971FAFBDE}" destId="{49E0B505-980D-4F06-AEC9-9902155EA8FD}" srcOrd="1" destOrd="0" presId="urn:microsoft.com/office/officeart/2005/8/layout/orgChart1"/>
    <dgm:cxn modelId="{711BB19A-B024-405F-9173-F80BB35189DE}" type="presParOf" srcId="{49E0B505-980D-4F06-AEC9-9902155EA8FD}" destId="{971501B0-8C55-419E-BF37-96620E0734F5}" srcOrd="0" destOrd="0" presId="urn:microsoft.com/office/officeart/2005/8/layout/orgChart1"/>
    <dgm:cxn modelId="{54E53268-BCA9-42C1-8C21-34B2A27FA15C}" type="presParOf" srcId="{49E0B505-980D-4F06-AEC9-9902155EA8FD}" destId="{68A3776C-9567-4824-B8F2-8889FF2A4A36}" srcOrd="1" destOrd="0" presId="urn:microsoft.com/office/officeart/2005/8/layout/orgChart1"/>
    <dgm:cxn modelId="{4F46CE76-E67B-46CB-B975-A646A8FC79B3}" type="presParOf" srcId="{68A3776C-9567-4824-B8F2-8889FF2A4A36}" destId="{28CEA71E-9A32-4233-A43A-36E5BC5EDD23}" srcOrd="0" destOrd="0" presId="urn:microsoft.com/office/officeart/2005/8/layout/orgChart1"/>
    <dgm:cxn modelId="{D84ABFE1-AF9F-44A2-8D59-2E649BEC2557}" type="presParOf" srcId="{28CEA71E-9A32-4233-A43A-36E5BC5EDD23}" destId="{C7027C51-90C4-4C29-9A5C-CF8D2DEC427E}" srcOrd="0" destOrd="0" presId="urn:microsoft.com/office/officeart/2005/8/layout/orgChart1"/>
    <dgm:cxn modelId="{224D3739-CE95-49CD-BF97-D42B4AB2B38E}" type="presParOf" srcId="{28CEA71E-9A32-4233-A43A-36E5BC5EDD23}" destId="{E36B7B26-5E96-460C-9125-7988E4890735}" srcOrd="1" destOrd="0" presId="urn:microsoft.com/office/officeart/2005/8/layout/orgChart1"/>
    <dgm:cxn modelId="{8427E7C9-F863-4B06-B691-79A1A986BBCB}" type="presParOf" srcId="{68A3776C-9567-4824-B8F2-8889FF2A4A36}" destId="{D4F5AB32-E67E-4686-A8F5-949D7C42C140}" srcOrd="1" destOrd="0" presId="urn:microsoft.com/office/officeart/2005/8/layout/orgChart1"/>
    <dgm:cxn modelId="{8A6D4F7D-D568-4079-BD8B-3241EEFDA6F9}" type="presParOf" srcId="{68A3776C-9567-4824-B8F2-8889FF2A4A36}" destId="{D6E3A349-383F-426E-A80D-62516B7759BC}" srcOrd="2" destOrd="0" presId="urn:microsoft.com/office/officeart/2005/8/layout/orgChart1"/>
    <dgm:cxn modelId="{963635D3-2D38-494D-8CB7-C42F3F951BD7}" type="presParOf" srcId="{71FE75E7-C9D6-434A-AEAE-CDE971FAFBDE}" destId="{6755DEA5-D1CB-459C-B057-4325DC63F37B}" srcOrd="2" destOrd="0" presId="urn:microsoft.com/office/officeart/2005/8/layout/orgChart1"/>
    <dgm:cxn modelId="{D8774255-4578-40DF-AE93-A5F6FEC0CA92}" type="presParOf" srcId="{1BF05BDC-8A7E-40EF-947A-181DC178135F}" destId="{96E090AB-5D09-4613-BD74-283AE8576B85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13245-1291-436C-8BB1-BCBACFC6BDDF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</dgm:pt>
    <dgm:pt modelId="{CEC61482-96A5-4F2F-BA35-0CABFC2DA73D}">
      <dgm:prSet phldrT="[Текст]"/>
      <dgm:spPr/>
      <dgm:t>
        <a:bodyPr/>
        <a:lstStyle/>
        <a:p>
          <a:r>
            <a:rPr lang="uk-UA" dirty="0" smtClean="0"/>
            <a:t>Стан ведення шкільної документації</a:t>
          </a:r>
          <a:endParaRPr lang="ru-RU" dirty="0"/>
        </a:p>
      </dgm:t>
    </dgm:pt>
    <dgm:pt modelId="{5154F8AB-3104-43BB-8A97-7C087B78EFD3}" type="parTrans" cxnId="{491CE86F-8F4E-484B-B1DD-3BBFA3B75E19}">
      <dgm:prSet/>
      <dgm:spPr/>
      <dgm:t>
        <a:bodyPr/>
        <a:lstStyle/>
        <a:p>
          <a:endParaRPr lang="ru-RU"/>
        </a:p>
      </dgm:t>
    </dgm:pt>
    <dgm:pt modelId="{2A77661D-389D-43B4-B131-AD4AB587EC2B}" type="sibTrans" cxnId="{491CE86F-8F4E-484B-B1DD-3BBFA3B75E1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C78B359-09F2-4519-92F3-8F52D4F85500}">
      <dgm:prSet phldrT="[Текст]"/>
      <dgm:spPr/>
      <dgm:t>
        <a:bodyPr/>
        <a:lstStyle/>
        <a:p>
          <a:r>
            <a:rPr lang="uk-UA" dirty="0" smtClean="0"/>
            <a:t>Відкриті уроки, позакласні заходи</a:t>
          </a:r>
          <a:endParaRPr lang="ru-RU" dirty="0"/>
        </a:p>
      </dgm:t>
    </dgm:pt>
    <dgm:pt modelId="{F8F4B38D-91D4-4B9E-B283-30453517DCA5}" type="parTrans" cxnId="{60B6662A-8D04-4C32-B0C4-A8901D21FD41}">
      <dgm:prSet/>
      <dgm:spPr/>
      <dgm:t>
        <a:bodyPr/>
        <a:lstStyle/>
        <a:p>
          <a:endParaRPr lang="ru-RU"/>
        </a:p>
      </dgm:t>
    </dgm:pt>
    <dgm:pt modelId="{A5B17582-8017-4021-9EC0-2BE8272A5567}" type="sibTrans" cxnId="{60B6662A-8D04-4C32-B0C4-A8901D21FD4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E47064-FEBD-4EF7-9B7A-E6F22F685ECE}">
      <dgm:prSet phldrT="[Текст]"/>
      <dgm:spPr/>
      <dgm:t>
        <a:bodyPr/>
        <a:lstStyle/>
        <a:p>
          <a:r>
            <a:rPr lang="uk-UA" dirty="0" err="1" smtClean="0"/>
            <a:t>Взаємовідвідування</a:t>
          </a:r>
          <a:r>
            <a:rPr lang="uk-UA" dirty="0" smtClean="0"/>
            <a:t> уроків</a:t>
          </a:r>
          <a:endParaRPr lang="ru-RU" dirty="0"/>
        </a:p>
      </dgm:t>
    </dgm:pt>
    <dgm:pt modelId="{FA819B50-7B6C-4270-A23F-CBB13B955133}" type="parTrans" cxnId="{8A369D8E-FD3F-463C-845D-364292653E3B}">
      <dgm:prSet/>
      <dgm:spPr/>
      <dgm:t>
        <a:bodyPr/>
        <a:lstStyle/>
        <a:p>
          <a:endParaRPr lang="ru-RU"/>
        </a:p>
      </dgm:t>
    </dgm:pt>
    <dgm:pt modelId="{BDA2140C-B859-4F48-B332-0520C96B6A92}" type="sibTrans" cxnId="{8A369D8E-FD3F-463C-845D-364292653E3B}">
      <dgm:prSet/>
      <dgm:spPr/>
      <dgm:t>
        <a:bodyPr/>
        <a:lstStyle/>
        <a:p>
          <a:endParaRPr lang="ru-RU"/>
        </a:p>
      </dgm:t>
    </dgm:pt>
    <dgm:pt modelId="{368AEF61-07F3-40FB-9F77-FADD4DA06EF1}" type="pres">
      <dgm:prSet presAssocID="{1D613245-1291-436C-8BB1-BCBACFC6BDDF}" presName="linearFlow" presStyleCnt="0">
        <dgm:presLayoutVars>
          <dgm:resizeHandles val="exact"/>
        </dgm:presLayoutVars>
      </dgm:prSet>
      <dgm:spPr/>
    </dgm:pt>
    <dgm:pt modelId="{C2528B8F-A5BA-4FD5-9F0D-48A37D2AFFE3}" type="pres">
      <dgm:prSet presAssocID="{CEC61482-96A5-4F2F-BA35-0CABFC2DA7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7B1E-B08F-4580-A194-FA498915F00E}" type="pres">
      <dgm:prSet presAssocID="{2A77661D-389D-43B4-B131-AD4AB587EC2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AB822FF-04E1-401D-ADE1-02C09BF9C84B}" type="pres">
      <dgm:prSet presAssocID="{2A77661D-389D-43B4-B131-AD4AB587EC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6D2820B-DA7E-49E1-A06B-833AF35CE511}" type="pres">
      <dgm:prSet presAssocID="{DC78B359-09F2-4519-92F3-8F52D4F855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C62F-8BAD-40E5-A770-B969A733CA03}" type="pres">
      <dgm:prSet presAssocID="{A5B17582-8017-4021-9EC0-2BE8272A556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7746371-B840-40E0-89D5-C30AC21A8D8B}" type="pres">
      <dgm:prSet presAssocID="{A5B17582-8017-4021-9EC0-2BE8272A556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DC521C-A507-4DF5-8398-C727D83D801C}" type="pres">
      <dgm:prSet presAssocID="{82E47064-FEBD-4EF7-9B7A-E6F22F685E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6662A-8D04-4C32-B0C4-A8901D21FD41}" srcId="{1D613245-1291-436C-8BB1-BCBACFC6BDDF}" destId="{DC78B359-09F2-4519-92F3-8F52D4F85500}" srcOrd="1" destOrd="0" parTransId="{F8F4B38D-91D4-4B9E-B283-30453517DCA5}" sibTransId="{A5B17582-8017-4021-9EC0-2BE8272A5567}"/>
    <dgm:cxn modelId="{716DC2AB-1BCB-47DD-8178-3590BCA5DDFE}" type="presOf" srcId="{DC78B359-09F2-4519-92F3-8F52D4F85500}" destId="{D6D2820B-DA7E-49E1-A06B-833AF35CE511}" srcOrd="0" destOrd="0" presId="urn:microsoft.com/office/officeart/2005/8/layout/process2"/>
    <dgm:cxn modelId="{273A391B-BDD5-4419-8230-9245190ED53A}" type="presOf" srcId="{1D613245-1291-436C-8BB1-BCBACFC6BDDF}" destId="{368AEF61-07F3-40FB-9F77-FADD4DA06EF1}" srcOrd="0" destOrd="0" presId="urn:microsoft.com/office/officeart/2005/8/layout/process2"/>
    <dgm:cxn modelId="{38DF2007-F74F-4C64-A8F8-F4516BA5200D}" type="presOf" srcId="{2A77661D-389D-43B4-B131-AD4AB587EC2B}" destId="{77FE7B1E-B08F-4580-A194-FA498915F00E}" srcOrd="0" destOrd="0" presId="urn:microsoft.com/office/officeart/2005/8/layout/process2"/>
    <dgm:cxn modelId="{4166EEEB-B1BC-491A-A0CD-ED3DCF59DF32}" type="presOf" srcId="{CEC61482-96A5-4F2F-BA35-0CABFC2DA73D}" destId="{C2528B8F-A5BA-4FD5-9F0D-48A37D2AFFE3}" srcOrd="0" destOrd="0" presId="urn:microsoft.com/office/officeart/2005/8/layout/process2"/>
    <dgm:cxn modelId="{96C42EF8-D555-4CA8-8BD0-678B25D5CD49}" type="presOf" srcId="{82E47064-FEBD-4EF7-9B7A-E6F22F685ECE}" destId="{54DC521C-A507-4DF5-8398-C727D83D801C}" srcOrd="0" destOrd="0" presId="urn:microsoft.com/office/officeart/2005/8/layout/process2"/>
    <dgm:cxn modelId="{491CE86F-8F4E-484B-B1DD-3BBFA3B75E19}" srcId="{1D613245-1291-436C-8BB1-BCBACFC6BDDF}" destId="{CEC61482-96A5-4F2F-BA35-0CABFC2DA73D}" srcOrd="0" destOrd="0" parTransId="{5154F8AB-3104-43BB-8A97-7C087B78EFD3}" sibTransId="{2A77661D-389D-43B4-B131-AD4AB587EC2B}"/>
    <dgm:cxn modelId="{8A369D8E-FD3F-463C-845D-364292653E3B}" srcId="{1D613245-1291-436C-8BB1-BCBACFC6BDDF}" destId="{82E47064-FEBD-4EF7-9B7A-E6F22F685ECE}" srcOrd="2" destOrd="0" parTransId="{FA819B50-7B6C-4270-A23F-CBB13B955133}" sibTransId="{BDA2140C-B859-4F48-B332-0520C96B6A92}"/>
    <dgm:cxn modelId="{344410B9-D68E-4C60-8D33-0D49CBE92028}" type="presOf" srcId="{2A77661D-389D-43B4-B131-AD4AB587EC2B}" destId="{7AB822FF-04E1-401D-ADE1-02C09BF9C84B}" srcOrd="1" destOrd="0" presId="urn:microsoft.com/office/officeart/2005/8/layout/process2"/>
    <dgm:cxn modelId="{DE7FF411-6566-44A4-AC2E-593AAEB72FAE}" type="presOf" srcId="{A5B17582-8017-4021-9EC0-2BE8272A5567}" destId="{1420C62F-8BAD-40E5-A770-B969A733CA03}" srcOrd="0" destOrd="0" presId="urn:microsoft.com/office/officeart/2005/8/layout/process2"/>
    <dgm:cxn modelId="{9C632DA5-883A-4D71-B7B0-8F86D3A2BE58}" type="presOf" srcId="{A5B17582-8017-4021-9EC0-2BE8272A5567}" destId="{57746371-B840-40E0-89D5-C30AC21A8D8B}" srcOrd="1" destOrd="0" presId="urn:microsoft.com/office/officeart/2005/8/layout/process2"/>
    <dgm:cxn modelId="{D667F7A8-D78D-4BD6-9DE7-962B30401F25}" type="presParOf" srcId="{368AEF61-07F3-40FB-9F77-FADD4DA06EF1}" destId="{C2528B8F-A5BA-4FD5-9F0D-48A37D2AFFE3}" srcOrd="0" destOrd="0" presId="urn:microsoft.com/office/officeart/2005/8/layout/process2"/>
    <dgm:cxn modelId="{8BE696FD-D0FE-4E07-B37A-6AAFC90407C3}" type="presParOf" srcId="{368AEF61-07F3-40FB-9F77-FADD4DA06EF1}" destId="{77FE7B1E-B08F-4580-A194-FA498915F00E}" srcOrd="1" destOrd="0" presId="urn:microsoft.com/office/officeart/2005/8/layout/process2"/>
    <dgm:cxn modelId="{D45495D0-31CC-4EF4-B681-975DF024E16E}" type="presParOf" srcId="{77FE7B1E-B08F-4580-A194-FA498915F00E}" destId="{7AB822FF-04E1-401D-ADE1-02C09BF9C84B}" srcOrd="0" destOrd="0" presId="urn:microsoft.com/office/officeart/2005/8/layout/process2"/>
    <dgm:cxn modelId="{4089957A-14DA-4F5F-BAE1-19D1B7288779}" type="presParOf" srcId="{368AEF61-07F3-40FB-9F77-FADD4DA06EF1}" destId="{D6D2820B-DA7E-49E1-A06B-833AF35CE511}" srcOrd="2" destOrd="0" presId="urn:microsoft.com/office/officeart/2005/8/layout/process2"/>
    <dgm:cxn modelId="{32705BFE-3445-4D38-A80E-22F952CEF915}" type="presParOf" srcId="{368AEF61-07F3-40FB-9F77-FADD4DA06EF1}" destId="{1420C62F-8BAD-40E5-A770-B969A733CA03}" srcOrd="3" destOrd="0" presId="urn:microsoft.com/office/officeart/2005/8/layout/process2"/>
    <dgm:cxn modelId="{636BFD87-B610-4530-956C-D4ABA6AAF051}" type="presParOf" srcId="{1420C62F-8BAD-40E5-A770-B969A733CA03}" destId="{57746371-B840-40E0-89D5-C30AC21A8D8B}" srcOrd="0" destOrd="0" presId="urn:microsoft.com/office/officeart/2005/8/layout/process2"/>
    <dgm:cxn modelId="{C338525E-16DE-4759-AB01-03E5DA4533C5}" type="presParOf" srcId="{368AEF61-07F3-40FB-9F77-FADD4DA06EF1}" destId="{54DC521C-A507-4DF5-8398-C727D83D801C}" srcOrd="4" destOrd="0" presId="urn:microsoft.com/office/officeart/2005/8/layout/process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13245-1291-436C-8BB1-BCBACFC6BDDF}" type="doc">
      <dgm:prSet loTypeId="urn:microsoft.com/office/officeart/2005/8/layout/process2" loCatId="process" qsTypeId="urn:microsoft.com/office/officeart/2005/8/quickstyle/simple1#4" qsCatId="simple" csTypeId="urn:microsoft.com/office/officeart/2005/8/colors/accent1_2#4" csCatId="accent1" phldr="1"/>
      <dgm:spPr/>
    </dgm:pt>
    <dgm:pt modelId="{CEC61482-96A5-4F2F-BA35-0CABFC2DA73D}">
      <dgm:prSet phldrT="[Текст]"/>
      <dgm:spPr/>
      <dgm:t>
        <a:bodyPr/>
        <a:lstStyle/>
        <a:p>
          <a:r>
            <a:rPr lang="uk-UA" dirty="0" smtClean="0"/>
            <a:t>Використання мультимедійних засобів у навчанні</a:t>
          </a:r>
          <a:endParaRPr lang="ru-RU" dirty="0"/>
        </a:p>
      </dgm:t>
    </dgm:pt>
    <dgm:pt modelId="{5154F8AB-3104-43BB-8A97-7C087B78EFD3}" type="parTrans" cxnId="{491CE86F-8F4E-484B-B1DD-3BBFA3B75E19}">
      <dgm:prSet/>
      <dgm:spPr/>
      <dgm:t>
        <a:bodyPr/>
        <a:lstStyle/>
        <a:p>
          <a:endParaRPr lang="ru-RU"/>
        </a:p>
      </dgm:t>
    </dgm:pt>
    <dgm:pt modelId="{2A77661D-389D-43B4-B131-AD4AB587EC2B}" type="sibTrans" cxnId="{491CE86F-8F4E-484B-B1DD-3BBFA3B75E1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C78B359-09F2-4519-92F3-8F52D4F85500}">
      <dgm:prSet phldrT="[Текст]"/>
      <dgm:spPr/>
      <dgm:t>
        <a:bodyPr/>
        <a:lstStyle/>
        <a:p>
          <a:r>
            <a:rPr lang="uk-UA" dirty="0" smtClean="0"/>
            <a:t>Консультування учнів та батьків</a:t>
          </a:r>
          <a:endParaRPr lang="ru-RU" dirty="0"/>
        </a:p>
      </dgm:t>
    </dgm:pt>
    <dgm:pt modelId="{F8F4B38D-91D4-4B9E-B283-30453517DCA5}" type="parTrans" cxnId="{60B6662A-8D04-4C32-B0C4-A8901D21FD41}">
      <dgm:prSet/>
      <dgm:spPr/>
      <dgm:t>
        <a:bodyPr/>
        <a:lstStyle/>
        <a:p>
          <a:endParaRPr lang="ru-RU"/>
        </a:p>
      </dgm:t>
    </dgm:pt>
    <dgm:pt modelId="{A5B17582-8017-4021-9EC0-2BE8272A5567}" type="sibTrans" cxnId="{60B6662A-8D04-4C32-B0C4-A8901D21FD4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E47064-FEBD-4EF7-9B7A-E6F22F685ECE}">
      <dgm:prSet phldrT="[Текст]"/>
      <dgm:spPr/>
      <dgm:t>
        <a:bodyPr/>
        <a:lstStyle/>
        <a:p>
          <a:r>
            <a:rPr lang="uk-UA" dirty="0" smtClean="0"/>
            <a:t>Розробки пакетів контрольних та  тестових завдань</a:t>
          </a:r>
          <a:endParaRPr lang="ru-RU" dirty="0"/>
        </a:p>
      </dgm:t>
    </dgm:pt>
    <dgm:pt modelId="{FA819B50-7B6C-4270-A23F-CBB13B955133}" type="parTrans" cxnId="{8A369D8E-FD3F-463C-845D-364292653E3B}">
      <dgm:prSet/>
      <dgm:spPr/>
      <dgm:t>
        <a:bodyPr/>
        <a:lstStyle/>
        <a:p>
          <a:endParaRPr lang="ru-RU"/>
        </a:p>
      </dgm:t>
    </dgm:pt>
    <dgm:pt modelId="{BDA2140C-B859-4F48-B332-0520C96B6A92}" type="sibTrans" cxnId="{8A369D8E-FD3F-463C-845D-364292653E3B}">
      <dgm:prSet/>
      <dgm:spPr/>
      <dgm:t>
        <a:bodyPr/>
        <a:lstStyle/>
        <a:p>
          <a:endParaRPr lang="ru-RU"/>
        </a:p>
      </dgm:t>
    </dgm:pt>
    <dgm:pt modelId="{09E5788E-789B-4CB5-8EAC-4B9D6851A1A7}">
      <dgm:prSet/>
      <dgm:spPr/>
      <dgm:t>
        <a:bodyPr/>
        <a:lstStyle/>
        <a:p>
          <a:r>
            <a:rPr lang="uk-UA" dirty="0" smtClean="0"/>
            <a:t>Упровадження новітніх технологій та методів навчання</a:t>
          </a:r>
          <a:endParaRPr lang="ru-RU" dirty="0"/>
        </a:p>
      </dgm:t>
    </dgm:pt>
    <dgm:pt modelId="{1A134064-7050-41BD-AF7E-6295D45E5F63}" type="parTrans" cxnId="{B5998A81-52EA-4374-BD09-A545C3ED07AB}">
      <dgm:prSet/>
      <dgm:spPr/>
      <dgm:t>
        <a:bodyPr/>
        <a:lstStyle/>
        <a:p>
          <a:endParaRPr lang="ru-RU"/>
        </a:p>
      </dgm:t>
    </dgm:pt>
    <dgm:pt modelId="{2EDE46A2-02E9-4209-9DE1-200A3C19256D}" type="sibTrans" cxnId="{B5998A81-52EA-4374-BD09-A545C3ED07A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8AEF61-07F3-40FB-9F77-FADD4DA06EF1}" type="pres">
      <dgm:prSet presAssocID="{1D613245-1291-436C-8BB1-BCBACFC6BDDF}" presName="linearFlow" presStyleCnt="0">
        <dgm:presLayoutVars>
          <dgm:resizeHandles val="exact"/>
        </dgm:presLayoutVars>
      </dgm:prSet>
      <dgm:spPr/>
    </dgm:pt>
    <dgm:pt modelId="{B194DE54-352E-4751-8106-023376A0C7B3}" type="pres">
      <dgm:prSet presAssocID="{09E5788E-789B-4CB5-8EAC-4B9D6851A1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4E682-4129-498A-B3C9-8706A895961E}" type="pres">
      <dgm:prSet presAssocID="{2EDE46A2-02E9-4209-9DE1-200A3C19256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D39AF0A-75BA-4336-8B1F-B2C6153E4314}" type="pres">
      <dgm:prSet presAssocID="{2EDE46A2-02E9-4209-9DE1-200A3C19256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2528B8F-A5BA-4FD5-9F0D-48A37D2AFFE3}" type="pres">
      <dgm:prSet presAssocID="{CEC61482-96A5-4F2F-BA35-0CABFC2DA7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7B1E-B08F-4580-A194-FA498915F00E}" type="pres">
      <dgm:prSet presAssocID="{2A77661D-389D-43B4-B131-AD4AB587EC2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B822FF-04E1-401D-ADE1-02C09BF9C84B}" type="pres">
      <dgm:prSet presAssocID="{2A77661D-389D-43B4-B131-AD4AB587EC2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6D2820B-DA7E-49E1-A06B-833AF35CE511}" type="pres">
      <dgm:prSet presAssocID="{DC78B359-09F2-4519-92F3-8F52D4F855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C62F-8BAD-40E5-A770-B969A733CA03}" type="pres">
      <dgm:prSet presAssocID="{A5B17582-8017-4021-9EC0-2BE8272A556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746371-B840-40E0-89D5-C30AC21A8D8B}" type="pres">
      <dgm:prSet presAssocID="{A5B17582-8017-4021-9EC0-2BE8272A556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4DC521C-A507-4DF5-8398-C727D83D801C}" type="pres">
      <dgm:prSet presAssocID="{82E47064-FEBD-4EF7-9B7A-E6F22F685E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0ADFE-7290-44B3-8E59-EB9A03D60C3F}" type="presOf" srcId="{A5B17582-8017-4021-9EC0-2BE8272A5567}" destId="{1420C62F-8BAD-40E5-A770-B969A733CA03}" srcOrd="0" destOrd="0" presId="urn:microsoft.com/office/officeart/2005/8/layout/process2"/>
    <dgm:cxn modelId="{60B6662A-8D04-4C32-B0C4-A8901D21FD41}" srcId="{1D613245-1291-436C-8BB1-BCBACFC6BDDF}" destId="{DC78B359-09F2-4519-92F3-8F52D4F85500}" srcOrd="2" destOrd="0" parTransId="{F8F4B38D-91D4-4B9E-B283-30453517DCA5}" sibTransId="{A5B17582-8017-4021-9EC0-2BE8272A5567}"/>
    <dgm:cxn modelId="{2492A72D-5228-47B4-983A-D161DB229785}" type="presOf" srcId="{2A77661D-389D-43B4-B131-AD4AB587EC2B}" destId="{77FE7B1E-B08F-4580-A194-FA498915F00E}" srcOrd="0" destOrd="0" presId="urn:microsoft.com/office/officeart/2005/8/layout/process2"/>
    <dgm:cxn modelId="{A9AAD972-CD74-4428-B79D-DCB639542061}" type="presOf" srcId="{2EDE46A2-02E9-4209-9DE1-200A3C19256D}" destId="{74C4E682-4129-498A-B3C9-8706A895961E}" srcOrd="0" destOrd="0" presId="urn:microsoft.com/office/officeart/2005/8/layout/process2"/>
    <dgm:cxn modelId="{E362EEEF-090F-4523-B745-018DBAE021DA}" type="presOf" srcId="{CEC61482-96A5-4F2F-BA35-0CABFC2DA73D}" destId="{C2528B8F-A5BA-4FD5-9F0D-48A37D2AFFE3}" srcOrd="0" destOrd="0" presId="urn:microsoft.com/office/officeart/2005/8/layout/process2"/>
    <dgm:cxn modelId="{76FA59D9-CB21-45DC-9B3C-50A92E816AAA}" type="presOf" srcId="{82E47064-FEBD-4EF7-9B7A-E6F22F685ECE}" destId="{54DC521C-A507-4DF5-8398-C727D83D801C}" srcOrd="0" destOrd="0" presId="urn:microsoft.com/office/officeart/2005/8/layout/process2"/>
    <dgm:cxn modelId="{0A245735-FEB5-4205-A359-A691381AF183}" type="presOf" srcId="{DC78B359-09F2-4519-92F3-8F52D4F85500}" destId="{D6D2820B-DA7E-49E1-A06B-833AF35CE511}" srcOrd="0" destOrd="0" presId="urn:microsoft.com/office/officeart/2005/8/layout/process2"/>
    <dgm:cxn modelId="{0760C293-8E4B-4775-A27C-CE656DD6ABB8}" type="presOf" srcId="{2A77661D-389D-43B4-B131-AD4AB587EC2B}" destId="{7AB822FF-04E1-401D-ADE1-02C09BF9C84B}" srcOrd="1" destOrd="0" presId="urn:microsoft.com/office/officeart/2005/8/layout/process2"/>
    <dgm:cxn modelId="{998C9E25-5A2D-4DEA-86E0-EE1935EA829D}" type="presOf" srcId="{A5B17582-8017-4021-9EC0-2BE8272A5567}" destId="{57746371-B840-40E0-89D5-C30AC21A8D8B}" srcOrd="1" destOrd="0" presId="urn:microsoft.com/office/officeart/2005/8/layout/process2"/>
    <dgm:cxn modelId="{F8F77AE4-72A4-4670-BC01-A1FCA131F4F8}" type="presOf" srcId="{2EDE46A2-02E9-4209-9DE1-200A3C19256D}" destId="{6D39AF0A-75BA-4336-8B1F-B2C6153E4314}" srcOrd="1" destOrd="0" presId="urn:microsoft.com/office/officeart/2005/8/layout/process2"/>
    <dgm:cxn modelId="{9D2277DB-0904-4C11-A45B-446CA6D792F6}" type="presOf" srcId="{09E5788E-789B-4CB5-8EAC-4B9D6851A1A7}" destId="{B194DE54-352E-4751-8106-023376A0C7B3}" srcOrd="0" destOrd="0" presId="urn:microsoft.com/office/officeart/2005/8/layout/process2"/>
    <dgm:cxn modelId="{491CE86F-8F4E-484B-B1DD-3BBFA3B75E19}" srcId="{1D613245-1291-436C-8BB1-BCBACFC6BDDF}" destId="{CEC61482-96A5-4F2F-BA35-0CABFC2DA73D}" srcOrd="1" destOrd="0" parTransId="{5154F8AB-3104-43BB-8A97-7C087B78EFD3}" sibTransId="{2A77661D-389D-43B4-B131-AD4AB587EC2B}"/>
    <dgm:cxn modelId="{8A369D8E-FD3F-463C-845D-364292653E3B}" srcId="{1D613245-1291-436C-8BB1-BCBACFC6BDDF}" destId="{82E47064-FEBD-4EF7-9B7A-E6F22F685ECE}" srcOrd="3" destOrd="0" parTransId="{FA819B50-7B6C-4270-A23F-CBB13B955133}" sibTransId="{BDA2140C-B859-4F48-B332-0520C96B6A92}"/>
    <dgm:cxn modelId="{60970212-3B10-4073-8B21-AF721A80C71F}" type="presOf" srcId="{1D613245-1291-436C-8BB1-BCBACFC6BDDF}" destId="{368AEF61-07F3-40FB-9F77-FADD4DA06EF1}" srcOrd="0" destOrd="0" presId="urn:microsoft.com/office/officeart/2005/8/layout/process2"/>
    <dgm:cxn modelId="{B5998A81-52EA-4374-BD09-A545C3ED07AB}" srcId="{1D613245-1291-436C-8BB1-BCBACFC6BDDF}" destId="{09E5788E-789B-4CB5-8EAC-4B9D6851A1A7}" srcOrd="0" destOrd="0" parTransId="{1A134064-7050-41BD-AF7E-6295D45E5F63}" sibTransId="{2EDE46A2-02E9-4209-9DE1-200A3C19256D}"/>
    <dgm:cxn modelId="{2164371C-6A4B-4FCD-88CA-0A4209AC7833}" type="presParOf" srcId="{368AEF61-07F3-40FB-9F77-FADD4DA06EF1}" destId="{B194DE54-352E-4751-8106-023376A0C7B3}" srcOrd="0" destOrd="0" presId="urn:microsoft.com/office/officeart/2005/8/layout/process2"/>
    <dgm:cxn modelId="{61FFFD7E-3172-4F9E-83A5-A447E4CF89C0}" type="presParOf" srcId="{368AEF61-07F3-40FB-9F77-FADD4DA06EF1}" destId="{74C4E682-4129-498A-B3C9-8706A895961E}" srcOrd="1" destOrd="0" presId="urn:microsoft.com/office/officeart/2005/8/layout/process2"/>
    <dgm:cxn modelId="{48C53964-6329-4CF0-81D0-895122C39285}" type="presParOf" srcId="{74C4E682-4129-498A-B3C9-8706A895961E}" destId="{6D39AF0A-75BA-4336-8B1F-B2C6153E4314}" srcOrd="0" destOrd="0" presId="urn:microsoft.com/office/officeart/2005/8/layout/process2"/>
    <dgm:cxn modelId="{AEEB46C5-143C-48D8-ABE5-0F23599CA596}" type="presParOf" srcId="{368AEF61-07F3-40FB-9F77-FADD4DA06EF1}" destId="{C2528B8F-A5BA-4FD5-9F0D-48A37D2AFFE3}" srcOrd="2" destOrd="0" presId="urn:microsoft.com/office/officeart/2005/8/layout/process2"/>
    <dgm:cxn modelId="{5AF43F2D-7D2B-44DA-8AAE-ED23E95A178F}" type="presParOf" srcId="{368AEF61-07F3-40FB-9F77-FADD4DA06EF1}" destId="{77FE7B1E-B08F-4580-A194-FA498915F00E}" srcOrd="3" destOrd="0" presId="urn:microsoft.com/office/officeart/2005/8/layout/process2"/>
    <dgm:cxn modelId="{708D1566-7C18-49F4-8ED9-2DBDFFC61D72}" type="presParOf" srcId="{77FE7B1E-B08F-4580-A194-FA498915F00E}" destId="{7AB822FF-04E1-401D-ADE1-02C09BF9C84B}" srcOrd="0" destOrd="0" presId="urn:microsoft.com/office/officeart/2005/8/layout/process2"/>
    <dgm:cxn modelId="{EFC9EFFA-81F7-4E50-B429-E44D8EC0913D}" type="presParOf" srcId="{368AEF61-07F3-40FB-9F77-FADD4DA06EF1}" destId="{D6D2820B-DA7E-49E1-A06B-833AF35CE511}" srcOrd="4" destOrd="0" presId="urn:microsoft.com/office/officeart/2005/8/layout/process2"/>
    <dgm:cxn modelId="{85DF1C36-2C04-448B-9029-F09DBC7E777A}" type="presParOf" srcId="{368AEF61-07F3-40FB-9F77-FADD4DA06EF1}" destId="{1420C62F-8BAD-40E5-A770-B969A733CA03}" srcOrd="5" destOrd="0" presId="urn:microsoft.com/office/officeart/2005/8/layout/process2"/>
    <dgm:cxn modelId="{223A826B-D306-4211-891C-D46EEED65BBC}" type="presParOf" srcId="{1420C62F-8BAD-40E5-A770-B969A733CA03}" destId="{57746371-B840-40E0-89D5-C30AC21A8D8B}" srcOrd="0" destOrd="0" presId="urn:microsoft.com/office/officeart/2005/8/layout/process2"/>
    <dgm:cxn modelId="{EB423B68-C227-4B16-9220-B9731D4B318F}" type="presParOf" srcId="{368AEF61-07F3-40FB-9F77-FADD4DA06EF1}" destId="{54DC521C-A507-4DF5-8398-C727D83D801C}" srcOrd="6" destOrd="0" presId="urn:microsoft.com/office/officeart/2005/8/layout/process2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613245-1291-436C-8BB1-BCBACFC6BDDF}" type="doc">
      <dgm:prSet loTypeId="urn:microsoft.com/office/officeart/2005/8/layout/process2" loCatId="process" qsTypeId="urn:microsoft.com/office/officeart/2005/8/quickstyle/simple1#5" qsCatId="simple" csTypeId="urn:microsoft.com/office/officeart/2005/8/colors/accent1_2#5" csCatId="accent1" phldr="1"/>
      <dgm:spPr/>
    </dgm:pt>
    <dgm:pt modelId="{CEC61482-96A5-4F2F-BA35-0CABFC2DA73D}">
      <dgm:prSet phldrT="[Текст]"/>
      <dgm:spPr/>
      <dgm:t>
        <a:bodyPr/>
        <a:lstStyle/>
        <a:p>
          <a:r>
            <a:rPr lang="uk-UA" dirty="0" smtClean="0"/>
            <a:t>Робота з обдарованими дітьми</a:t>
          </a:r>
          <a:endParaRPr lang="ru-RU" dirty="0"/>
        </a:p>
      </dgm:t>
    </dgm:pt>
    <dgm:pt modelId="{5154F8AB-3104-43BB-8A97-7C087B78EFD3}" type="parTrans" cxnId="{491CE86F-8F4E-484B-B1DD-3BBFA3B75E19}">
      <dgm:prSet/>
      <dgm:spPr/>
      <dgm:t>
        <a:bodyPr/>
        <a:lstStyle/>
        <a:p>
          <a:endParaRPr lang="ru-RU"/>
        </a:p>
      </dgm:t>
    </dgm:pt>
    <dgm:pt modelId="{2A77661D-389D-43B4-B131-AD4AB587EC2B}" type="sibTrans" cxnId="{491CE86F-8F4E-484B-B1DD-3BBFA3B75E1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C78B359-09F2-4519-92F3-8F52D4F85500}">
      <dgm:prSet phldrT="[Текст]"/>
      <dgm:spPr/>
      <dgm:t>
        <a:bodyPr/>
        <a:lstStyle/>
        <a:p>
          <a:r>
            <a:rPr lang="uk-UA" dirty="0" smtClean="0"/>
            <a:t>Підготовка випускників до ЗНО</a:t>
          </a:r>
          <a:endParaRPr lang="ru-RU" dirty="0"/>
        </a:p>
      </dgm:t>
    </dgm:pt>
    <dgm:pt modelId="{F8F4B38D-91D4-4B9E-B283-30453517DCA5}" type="parTrans" cxnId="{60B6662A-8D04-4C32-B0C4-A8901D21FD41}">
      <dgm:prSet/>
      <dgm:spPr/>
      <dgm:t>
        <a:bodyPr/>
        <a:lstStyle/>
        <a:p>
          <a:endParaRPr lang="ru-RU"/>
        </a:p>
      </dgm:t>
    </dgm:pt>
    <dgm:pt modelId="{A5B17582-8017-4021-9EC0-2BE8272A5567}" type="sibTrans" cxnId="{60B6662A-8D04-4C32-B0C4-A8901D21FD4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E47064-FEBD-4EF7-9B7A-E6F22F685ECE}">
      <dgm:prSet phldrT="[Текст]"/>
      <dgm:spPr/>
      <dgm:t>
        <a:bodyPr/>
        <a:lstStyle/>
        <a:p>
          <a:r>
            <a:rPr lang="uk-UA" dirty="0" smtClean="0"/>
            <a:t>Міські творчі конкурси</a:t>
          </a:r>
          <a:endParaRPr lang="ru-RU" dirty="0"/>
        </a:p>
      </dgm:t>
    </dgm:pt>
    <dgm:pt modelId="{FA819B50-7B6C-4270-A23F-CBB13B955133}" type="parTrans" cxnId="{8A369D8E-FD3F-463C-845D-364292653E3B}">
      <dgm:prSet/>
      <dgm:spPr/>
      <dgm:t>
        <a:bodyPr/>
        <a:lstStyle/>
        <a:p>
          <a:endParaRPr lang="ru-RU"/>
        </a:p>
      </dgm:t>
    </dgm:pt>
    <dgm:pt modelId="{BDA2140C-B859-4F48-B332-0520C96B6A92}" type="sibTrans" cxnId="{8A369D8E-FD3F-463C-845D-364292653E3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24D95D9-FF00-4649-852D-CE2632599C94}">
      <dgm:prSet/>
      <dgm:spPr/>
      <dgm:t>
        <a:bodyPr/>
        <a:lstStyle/>
        <a:p>
          <a:r>
            <a:rPr lang="uk-UA" dirty="0" smtClean="0"/>
            <a:t>Підготовка про </a:t>
          </a:r>
          <a:r>
            <a:rPr lang="en-US" dirty="0" smtClean="0"/>
            <a:t>Cambridge Exams</a:t>
          </a:r>
          <a:endParaRPr lang="ru-RU" dirty="0"/>
        </a:p>
      </dgm:t>
    </dgm:pt>
    <dgm:pt modelId="{F93A22A1-1890-4827-90F0-48DAAF4491A0}" type="parTrans" cxnId="{C77B8A2B-4DBA-4406-8EAA-3EF6E40403E5}">
      <dgm:prSet/>
      <dgm:spPr/>
      <dgm:t>
        <a:bodyPr/>
        <a:lstStyle/>
        <a:p>
          <a:endParaRPr lang="ru-RU"/>
        </a:p>
      </dgm:t>
    </dgm:pt>
    <dgm:pt modelId="{780D391B-9E8E-4730-9901-175DC2593135}" type="sibTrans" cxnId="{C77B8A2B-4DBA-4406-8EAA-3EF6E40403E5}">
      <dgm:prSet/>
      <dgm:spPr/>
      <dgm:t>
        <a:bodyPr/>
        <a:lstStyle/>
        <a:p>
          <a:endParaRPr lang="ru-RU"/>
        </a:p>
      </dgm:t>
    </dgm:pt>
    <dgm:pt modelId="{368AEF61-07F3-40FB-9F77-FADD4DA06EF1}" type="pres">
      <dgm:prSet presAssocID="{1D613245-1291-436C-8BB1-BCBACFC6BDDF}" presName="linearFlow" presStyleCnt="0">
        <dgm:presLayoutVars>
          <dgm:resizeHandles val="exact"/>
        </dgm:presLayoutVars>
      </dgm:prSet>
      <dgm:spPr/>
    </dgm:pt>
    <dgm:pt modelId="{C2528B8F-A5BA-4FD5-9F0D-48A37D2AFFE3}" type="pres">
      <dgm:prSet presAssocID="{CEC61482-96A5-4F2F-BA35-0CABFC2DA7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7B1E-B08F-4580-A194-FA498915F00E}" type="pres">
      <dgm:prSet presAssocID="{2A77661D-389D-43B4-B131-AD4AB587EC2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AB822FF-04E1-401D-ADE1-02C09BF9C84B}" type="pres">
      <dgm:prSet presAssocID="{2A77661D-389D-43B4-B131-AD4AB587EC2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6D2820B-DA7E-49E1-A06B-833AF35CE511}" type="pres">
      <dgm:prSet presAssocID="{DC78B359-09F2-4519-92F3-8F52D4F85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C62F-8BAD-40E5-A770-B969A733CA03}" type="pres">
      <dgm:prSet presAssocID="{A5B17582-8017-4021-9EC0-2BE8272A556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7746371-B840-40E0-89D5-C30AC21A8D8B}" type="pres">
      <dgm:prSet presAssocID="{A5B17582-8017-4021-9EC0-2BE8272A556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4DC521C-A507-4DF5-8398-C727D83D801C}" type="pres">
      <dgm:prSet presAssocID="{82E47064-FEBD-4EF7-9B7A-E6F22F685E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8BA9D-F7B4-4AFE-8674-3101F4174C89}" type="pres">
      <dgm:prSet presAssocID="{BDA2140C-B859-4F48-B332-0520C96B6A9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34AE5AE-77C0-4C24-B626-E20AD7170BF6}" type="pres">
      <dgm:prSet presAssocID="{BDA2140C-B859-4F48-B332-0520C96B6A9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15E9A01-4E8C-4337-96FC-B8700C5503C1}" type="pres">
      <dgm:prSet presAssocID="{D24D95D9-FF00-4649-852D-CE2632599C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6662A-8D04-4C32-B0C4-A8901D21FD41}" srcId="{1D613245-1291-436C-8BB1-BCBACFC6BDDF}" destId="{DC78B359-09F2-4519-92F3-8F52D4F85500}" srcOrd="1" destOrd="0" parTransId="{F8F4B38D-91D4-4B9E-B283-30453517DCA5}" sibTransId="{A5B17582-8017-4021-9EC0-2BE8272A5567}"/>
    <dgm:cxn modelId="{C7BF50EC-9BC3-4096-BBCF-C9492E9B5218}" type="presOf" srcId="{BDA2140C-B859-4F48-B332-0520C96B6A92}" destId="{B5E8BA9D-F7B4-4AFE-8674-3101F4174C89}" srcOrd="0" destOrd="0" presId="urn:microsoft.com/office/officeart/2005/8/layout/process2"/>
    <dgm:cxn modelId="{0EDF4819-9348-48C6-B575-498E65FB98C2}" type="presOf" srcId="{A5B17582-8017-4021-9EC0-2BE8272A5567}" destId="{57746371-B840-40E0-89D5-C30AC21A8D8B}" srcOrd="1" destOrd="0" presId="urn:microsoft.com/office/officeart/2005/8/layout/process2"/>
    <dgm:cxn modelId="{0E357022-2706-4D7B-BEE1-8E3E0C8E0D5C}" type="presOf" srcId="{1D613245-1291-436C-8BB1-BCBACFC6BDDF}" destId="{368AEF61-07F3-40FB-9F77-FADD4DA06EF1}" srcOrd="0" destOrd="0" presId="urn:microsoft.com/office/officeart/2005/8/layout/process2"/>
    <dgm:cxn modelId="{7636C081-748F-426F-911A-83F9FE45CEAB}" type="presOf" srcId="{CEC61482-96A5-4F2F-BA35-0CABFC2DA73D}" destId="{C2528B8F-A5BA-4FD5-9F0D-48A37D2AFFE3}" srcOrd="0" destOrd="0" presId="urn:microsoft.com/office/officeart/2005/8/layout/process2"/>
    <dgm:cxn modelId="{7DABC3C1-431B-4AD8-92BF-901714B8ADE6}" type="presOf" srcId="{2A77661D-389D-43B4-B131-AD4AB587EC2B}" destId="{77FE7B1E-B08F-4580-A194-FA498915F00E}" srcOrd="0" destOrd="0" presId="urn:microsoft.com/office/officeart/2005/8/layout/process2"/>
    <dgm:cxn modelId="{1895C227-AC71-4225-BD60-3DA79E09F280}" type="presOf" srcId="{BDA2140C-B859-4F48-B332-0520C96B6A92}" destId="{034AE5AE-77C0-4C24-B626-E20AD7170BF6}" srcOrd="1" destOrd="0" presId="urn:microsoft.com/office/officeart/2005/8/layout/process2"/>
    <dgm:cxn modelId="{31643783-219B-4339-8D1A-612D88AF0B38}" type="presOf" srcId="{2A77661D-389D-43B4-B131-AD4AB587EC2B}" destId="{7AB822FF-04E1-401D-ADE1-02C09BF9C84B}" srcOrd="1" destOrd="0" presId="urn:microsoft.com/office/officeart/2005/8/layout/process2"/>
    <dgm:cxn modelId="{C77B8A2B-4DBA-4406-8EAA-3EF6E40403E5}" srcId="{1D613245-1291-436C-8BB1-BCBACFC6BDDF}" destId="{D24D95D9-FF00-4649-852D-CE2632599C94}" srcOrd="3" destOrd="0" parTransId="{F93A22A1-1890-4827-90F0-48DAAF4491A0}" sibTransId="{780D391B-9E8E-4730-9901-175DC2593135}"/>
    <dgm:cxn modelId="{2B829CCD-0E6D-45AD-BEA2-0A04755E5D35}" type="presOf" srcId="{D24D95D9-FF00-4649-852D-CE2632599C94}" destId="{015E9A01-4E8C-4337-96FC-B8700C5503C1}" srcOrd="0" destOrd="0" presId="urn:microsoft.com/office/officeart/2005/8/layout/process2"/>
    <dgm:cxn modelId="{491CE86F-8F4E-484B-B1DD-3BBFA3B75E19}" srcId="{1D613245-1291-436C-8BB1-BCBACFC6BDDF}" destId="{CEC61482-96A5-4F2F-BA35-0CABFC2DA73D}" srcOrd="0" destOrd="0" parTransId="{5154F8AB-3104-43BB-8A97-7C087B78EFD3}" sibTransId="{2A77661D-389D-43B4-B131-AD4AB587EC2B}"/>
    <dgm:cxn modelId="{8A369D8E-FD3F-463C-845D-364292653E3B}" srcId="{1D613245-1291-436C-8BB1-BCBACFC6BDDF}" destId="{82E47064-FEBD-4EF7-9B7A-E6F22F685ECE}" srcOrd="2" destOrd="0" parTransId="{FA819B50-7B6C-4270-A23F-CBB13B955133}" sibTransId="{BDA2140C-B859-4F48-B332-0520C96B6A92}"/>
    <dgm:cxn modelId="{CEDB3B0E-86B5-4AE4-9ADB-0BD57C453A42}" type="presOf" srcId="{82E47064-FEBD-4EF7-9B7A-E6F22F685ECE}" destId="{54DC521C-A507-4DF5-8398-C727D83D801C}" srcOrd="0" destOrd="0" presId="urn:microsoft.com/office/officeart/2005/8/layout/process2"/>
    <dgm:cxn modelId="{70E7FB33-E882-4A23-BC6A-3D9F2C5124B7}" type="presOf" srcId="{A5B17582-8017-4021-9EC0-2BE8272A5567}" destId="{1420C62F-8BAD-40E5-A770-B969A733CA03}" srcOrd="0" destOrd="0" presId="urn:microsoft.com/office/officeart/2005/8/layout/process2"/>
    <dgm:cxn modelId="{05D91F45-3548-4CFE-88DE-7D68B75F293A}" type="presOf" srcId="{DC78B359-09F2-4519-92F3-8F52D4F85500}" destId="{D6D2820B-DA7E-49E1-A06B-833AF35CE511}" srcOrd="0" destOrd="0" presId="urn:microsoft.com/office/officeart/2005/8/layout/process2"/>
    <dgm:cxn modelId="{F15E9946-74BF-4429-A814-478D70B09A19}" type="presParOf" srcId="{368AEF61-07F3-40FB-9F77-FADD4DA06EF1}" destId="{C2528B8F-A5BA-4FD5-9F0D-48A37D2AFFE3}" srcOrd="0" destOrd="0" presId="urn:microsoft.com/office/officeart/2005/8/layout/process2"/>
    <dgm:cxn modelId="{798FFA67-B480-4A2F-A4EC-93FB2E8E6013}" type="presParOf" srcId="{368AEF61-07F3-40FB-9F77-FADD4DA06EF1}" destId="{77FE7B1E-B08F-4580-A194-FA498915F00E}" srcOrd="1" destOrd="0" presId="urn:microsoft.com/office/officeart/2005/8/layout/process2"/>
    <dgm:cxn modelId="{13BB6F42-B89D-4C7D-A9AB-021C069DEE34}" type="presParOf" srcId="{77FE7B1E-B08F-4580-A194-FA498915F00E}" destId="{7AB822FF-04E1-401D-ADE1-02C09BF9C84B}" srcOrd="0" destOrd="0" presId="urn:microsoft.com/office/officeart/2005/8/layout/process2"/>
    <dgm:cxn modelId="{6038C6F1-568F-4156-AF46-E2A40EDC9373}" type="presParOf" srcId="{368AEF61-07F3-40FB-9F77-FADD4DA06EF1}" destId="{D6D2820B-DA7E-49E1-A06B-833AF35CE511}" srcOrd="2" destOrd="0" presId="urn:microsoft.com/office/officeart/2005/8/layout/process2"/>
    <dgm:cxn modelId="{BE2CD954-466C-4E47-875C-0FAA7D003FE3}" type="presParOf" srcId="{368AEF61-07F3-40FB-9F77-FADD4DA06EF1}" destId="{1420C62F-8BAD-40E5-A770-B969A733CA03}" srcOrd="3" destOrd="0" presId="urn:microsoft.com/office/officeart/2005/8/layout/process2"/>
    <dgm:cxn modelId="{2B7D5640-631A-42FA-81CA-25086795107D}" type="presParOf" srcId="{1420C62F-8BAD-40E5-A770-B969A733CA03}" destId="{57746371-B840-40E0-89D5-C30AC21A8D8B}" srcOrd="0" destOrd="0" presId="urn:microsoft.com/office/officeart/2005/8/layout/process2"/>
    <dgm:cxn modelId="{F75EEE35-64DD-46F4-A654-F0F3C811E2B4}" type="presParOf" srcId="{368AEF61-07F3-40FB-9F77-FADD4DA06EF1}" destId="{54DC521C-A507-4DF5-8398-C727D83D801C}" srcOrd="4" destOrd="0" presId="urn:microsoft.com/office/officeart/2005/8/layout/process2"/>
    <dgm:cxn modelId="{AC150F79-79D7-482D-8E85-D67515E7CE27}" type="presParOf" srcId="{368AEF61-07F3-40FB-9F77-FADD4DA06EF1}" destId="{B5E8BA9D-F7B4-4AFE-8674-3101F4174C89}" srcOrd="5" destOrd="0" presId="urn:microsoft.com/office/officeart/2005/8/layout/process2"/>
    <dgm:cxn modelId="{A950F9C2-1131-4D1B-9CB2-CB354C0804EB}" type="presParOf" srcId="{B5E8BA9D-F7B4-4AFE-8674-3101F4174C89}" destId="{034AE5AE-77C0-4C24-B626-E20AD7170BF6}" srcOrd="0" destOrd="0" presId="urn:microsoft.com/office/officeart/2005/8/layout/process2"/>
    <dgm:cxn modelId="{61DD4D16-DD74-4E96-9C9B-DC2CC2149ADE}" type="presParOf" srcId="{368AEF61-07F3-40FB-9F77-FADD4DA06EF1}" destId="{015E9A01-4E8C-4337-96FC-B8700C5503C1}" srcOrd="6" destOrd="0" presId="urn:microsoft.com/office/officeart/2005/8/layout/process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613245-1291-436C-8BB1-BCBACFC6BDDF}" type="doc">
      <dgm:prSet loTypeId="urn:microsoft.com/office/officeart/2005/8/layout/process2" loCatId="process" qsTypeId="urn:microsoft.com/office/officeart/2005/8/quickstyle/simple1#6" qsCatId="simple" csTypeId="urn:microsoft.com/office/officeart/2005/8/colors/accent1_2#6" csCatId="accent1" phldr="1"/>
      <dgm:spPr/>
    </dgm:pt>
    <dgm:pt modelId="{CEC61482-96A5-4F2F-BA35-0CABFC2DA73D}">
      <dgm:prSet phldrT="[Текст]"/>
      <dgm:spPr/>
      <dgm:t>
        <a:bodyPr/>
        <a:lstStyle/>
        <a:p>
          <a:r>
            <a:rPr lang="uk-UA" dirty="0" smtClean="0"/>
            <a:t>Співпраця з шкільною бібліотекою, видавництвами </a:t>
          </a:r>
          <a:r>
            <a:rPr lang="en-US" dirty="0" smtClean="0"/>
            <a:t>Pearson, Oxford, Cambridge, </a:t>
          </a:r>
          <a:r>
            <a:rPr lang="uk-UA" dirty="0" smtClean="0"/>
            <a:t>Лінгвіст </a:t>
          </a:r>
          <a:endParaRPr lang="ru-RU" dirty="0"/>
        </a:p>
      </dgm:t>
    </dgm:pt>
    <dgm:pt modelId="{5154F8AB-3104-43BB-8A97-7C087B78EFD3}" type="parTrans" cxnId="{491CE86F-8F4E-484B-B1DD-3BBFA3B75E19}">
      <dgm:prSet/>
      <dgm:spPr/>
      <dgm:t>
        <a:bodyPr/>
        <a:lstStyle/>
        <a:p>
          <a:endParaRPr lang="ru-RU"/>
        </a:p>
      </dgm:t>
    </dgm:pt>
    <dgm:pt modelId="{2A77661D-389D-43B4-B131-AD4AB587EC2B}" type="sibTrans" cxnId="{491CE86F-8F4E-484B-B1DD-3BBFA3B75E1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C78B359-09F2-4519-92F3-8F52D4F85500}">
      <dgm:prSet phldrT="[Текст]"/>
      <dgm:spPr/>
      <dgm:t>
        <a:bodyPr/>
        <a:lstStyle/>
        <a:p>
          <a:r>
            <a:rPr lang="uk-UA" dirty="0" smtClean="0"/>
            <a:t>Розробка програм для успішного оволодіння іноземною мовою</a:t>
          </a:r>
          <a:endParaRPr lang="ru-RU" dirty="0"/>
        </a:p>
      </dgm:t>
    </dgm:pt>
    <dgm:pt modelId="{F8F4B38D-91D4-4B9E-B283-30453517DCA5}" type="parTrans" cxnId="{60B6662A-8D04-4C32-B0C4-A8901D21FD41}">
      <dgm:prSet/>
      <dgm:spPr/>
      <dgm:t>
        <a:bodyPr/>
        <a:lstStyle/>
        <a:p>
          <a:endParaRPr lang="ru-RU"/>
        </a:p>
      </dgm:t>
    </dgm:pt>
    <dgm:pt modelId="{A5B17582-8017-4021-9EC0-2BE8272A5567}" type="sibTrans" cxnId="{60B6662A-8D04-4C32-B0C4-A8901D21FD4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E47064-FEBD-4EF7-9B7A-E6F22F685ECE}">
      <dgm:prSet phldrT="[Текст]"/>
      <dgm:spPr/>
      <dgm:t>
        <a:bodyPr/>
        <a:lstStyle/>
        <a:p>
          <a:r>
            <a:rPr lang="uk-UA" dirty="0" smtClean="0"/>
            <a:t>Моніторинг досягнень учнів</a:t>
          </a:r>
          <a:endParaRPr lang="ru-RU" dirty="0"/>
        </a:p>
      </dgm:t>
    </dgm:pt>
    <dgm:pt modelId="{FA819B50-7B6C-4270-A23F-CBB13B955133}" type="parTrans" cxnId="{8A369D8E-FD3F-463C-845D-364292653E3B}">
      <dgm:prSet/>
      <dgm:spPr/>
      <dgm:t>
        <a:bodyPr/>
        <a:lstStyle/>
        <a:p>
          <a:endParaRPr lang="ru-RU"/>
        </a:p>
      </dgm:t>
    </dgm:pt>
    <dgm:pt modelId="{BDA2140C-B859-4F48-B332-0520C96B6A92}" type="sibTrans" cxnId="{8A369D8E-FD3F-463C-845D-364292653E3B}">
      <dgm:prSet/>
      <dgm:spPr/>
      <dgm:t>
        <a:bodyPr/>
        <a:lstStyle/>
        <a:p>
          <a:endParaRPr lang="ru-RU"/>
        </a:p>
      </dgm:t>
    </dgm:pt>
    <dgm:pt modelId="{368AEF61-07F3-40FB-9F77-FADD4DA06EF1}" type="pres">
      <dgm:prSet presAssocID="{1D613245-1291-436C-8BB1-BCBACFC6BDDF}" presName="linearFlow" presStyleCnt="0">
        <dgm:presLayoutVars>
          <dgm:resizeHandles val="exact"/>
        </dgm:presLayoutVars>
      </dgm:prSet>
      <dgm:spPr/>
    </dgm:pt>
    <dgm:pt modelId="{C2528B8F-A5BA-4FD5-9F0D-48A37D2AFFE3}" type="pres">
      <dgm:prSet presAssocID="{CEC61482-96A5-4F2F-BA35-0CABFC2DA7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E7B1E-B08F-4580-A194-FA498915F00E}" type="pres">
      <dgm:prSet presAssocID="{2A77661D-389D-43B4-B131-AD4AB587EC2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AB822FF-04E1-401D-ADE1-02C09BF9C84B}" type="pres">
      <dgm:prSet presAssocID="{2A77661D-389D-43B4-B131-AD4AB587EC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6D2820B-DA7E-49E1-A06B-833AF35CE511}" type="pres">
      <dgm:prSet presAssocID="{DC78B359-09F2-4519-92F3-8F52D4F855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C62F-8BAD-40E5-A770-B969A733CA03}" type="pres">
      <dgm:prSet presAssocID="{A5B17582-8017-4021-9EC0-2BE8272A556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7746371-B840-40E0-89D5-C30AC21A8D8B}" type="pres">
      <dgm:prSet presAssocID="{A5B17582-8017-4021-9EC0-2BE8272A556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DC521C-A507-4DF5-8398-C727D83D801C}" type="pres">
      <dgm:prSet presAssocID="{82E47064-FEBD-4EF7-9B7A-E6F22F685E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3D983-6DA3-42BD-A74C-9A8012DF6728}" type="presOf" srcId="{A5B17582-8017-4021-9EC0-2BE8272A5567}" destId="{57746371-B840-40E0-89D5-C30AC21A8D8B}" srcOrd="1" destOrd="0" presId="urn:microsoft.com/office/officeart/2005/8/layout/process2"/>
    <dgm:cxn modelId="{60B6662A-8D04-4C32-B0C4-A8901D21FD41}" srcId="{1D613245-1291-436C-8BB1-BCBACFC6BDDF}" destId="{DC78B359-09F2-4519-92F3-8F52D4F85500}" srcOrd="1" destOrd="0" parTransId="{F8F4B38D-91D4-4B9E-B283-30453517DCA5}" sibTransId="{A5B17582-8017-4021-9EC0-2BE8272A5567}"/>
    <dgm:cxn modelId="{206FE382-339F-47F3-AA0B-0958341A59D2}" type="presOf" srcId="{DC78B359-09F2-4519-92F3-8F52D4F85500}" destId="{D6D2820B-DA7E-49E1-A06B-833AF35CE511}" srcOrd="0" destOrd="0" presId="urn:microsoft.com/office/officeart/2005/8/layout/process2"/>
    <dgm:cxn modelId="{994790A6-BF4E-4288-9B26-94C5A4C3C159}" type="presOf" srcId="{A5B17582-8017-4021-9EC0-2BE8272A5567}" destId="{1420C62F-8BAD-40E5-A770-B969A733CA03}" srcOrd="0" destOrd="0" presId="urn:microsoft.com/office/officeart/2005/8/layout/process2"/>
    <dgm:cxn modelId="{000EDA53-A86F-4B92-9DB9-418C6544F627}" type="presOf" srcId="{CEC61482-96A5-4F2F-BA35-0CABFC2DA73D}" destId="{C2528B8F-A5BA-4FD5-9F0D-48A37D2AFFE3}" srcOrd="0" destOrd="0" presId="urn:microsoft.com/office/officeart/2005/8/layout/process2"/>
    <dgm:cxn modelId="{9BC394B7-9093-4C4A-86A7-CF3E8978DD26}" type="presOf" srcId="{2A77661D-389D-43B4-B131-AD4AB587EC2B}" destId="{7AB822FF-04E1-401D-ADE1-02C09BF9C84B}" srcOrd="1" destOrd="0" presId="urn:microsoft.com/office/officeart/2005/8/layout/process2"/>
    <dgm:cxn modelId="{DD29D9CE-C5B5-4A98-9D98-702CBB4BE0D6}" type="presOf" srcId="{82E47064-FEBD-4EF7-9B7A-E6F22F685ECE}" destId="{54DC521C-A507-4DF5-8398-C727D83D801C}" srcOrd="0" destOrd="0" presId="urn:microsoft.com/office/officeart/2005/8/layout/process2"/>
    <dgm:cxn modelId="{491CE86F-8F4E-484B-B1DD-3BBFA3B75E19}" srcId="{1D613245-1291-436C-8BB1-BCBACFC6BDDF}" destId="{CEC61482-96A5-4F2F-BA35-0CABFC2DA73D}" srcOrd="0" destOrd="0" parTransId="{5154F8AB-3104-43BB-8A97-7C087B78EFD3}" sibTransId="{2A77661D-389D-43B4-B131-AD4AB587EC2B}"/>
    <dgm:cxn modelId="{8A369D8E-FD3F-463C-845D-364292653E3B}" srcId="{1D613245-1291-436C-8BB1-BCBACFC6BDDF}" destId="{82E47064-FEBD-4EF7-9B7A-E6F22F685ECE}" srcOrd="2" destOrd="0" parTransId="{FA819B50-7B6C-4270-A23F-CBB13B955133}" sibTransId="{BDA2140C-B859-4F48-B332-0520C96B6A92}"/>
    <dgm:cxn modelId="{FEA800CC-0A67-4851-A7D7-433C7A29B5DA}" type="presOf" srcId="{1D613245-1291-436C-8BB1-BCBACFC6BDDF}" destId="{368AEF61-07F3-40FB-9F77-FADD4DA06EF1}" srcOrd="0" destOrd="0" presId="urn:microsoft.com/office/officeart/2005/8/layout/process2"/>
    <dgm:cxn modelId="{DA6C5B13-4A2D-48BE-B09A-96A164FEAABC}" type="presOf" srcId="{2A77661D-389D-43B4-B131-AD4AB587EC2B}" destId="{77FE7B1E-B08F-4580-A194-FA498915F00E}" srcOrd="0" destOrd="0" presId="urn:microsoft.com/office/officeart/2005/8/layout/process2"/>
    <dgm:cxn modelId="{6EF6687F-2349-46B5-A822-088730355A9B}" type="presParOf" srcId="{368AEF61-07F3-40FB-9F77-FADD4DA06EF1}" destId="{C2528B8F-A5BA-4FD5-9F0D-48A37D2AFFE3}" srcOrd="0" destOrd="0" presId="urn:microsoft.com/office/officeart/2005/8/layout/process2"/>
    <dgm:cxn modelId="{9553A138-B928-4D44-AB7B-D0258F69FC84}" type="presParOf" srcId="{368AEF61-07F3-40FB-9F77-FADD4DA06EF1}" destId="{77FE7B1E-B08F-4580-A194-FA498915F00E}" srcOrd="1" destOrd="0" presId="urn:microsoft.com/office/officeart/2005/8/layout/process2"/>
    <dgm:cxn modelId="{68A04002-F160-439E-B58D-072046F63240}" type="presParOf" srcId="{77FE7B1E-B08F-4580-A194-FA498915F00E}" destId="{7AB822FF-04E1-401D-ADE1-02C09BF9C84B}" srcOrd="0" destOrd="0" presId="urn:microsoft.com/office/officeart/2005/8/layout/process2"/>
    <dgm:cxn modelId="{C6311849-031D-4B4C-9D41-7868CC866478}" type="presParOf" srcId="{368AEF61-07F3-40FB-9F77-FADD4DA06EF1}" destId="{D6D2820B-DA7E-49E1-A06B-833AF35CE511}" srcOrd="2" destOrd="0" presId="urn:microsoft.com/office/officeart/2005/8/layout/process2"/>
    <dgm:cxn modelId="{E9A64428-22EA-4FAE-9C0B-D5EED6C3A335}" type="presParOf" srcId="{368AEF61-07F3-40FB-9F77-FADD4DA06EF1}" destId="{1420C62F-8BAD-40E5-A770-B969A733CA03}" srcOrd="3" destOrd="0" presId="urn:microsoft.com/office/officeart/2005/8/layout/process2"/>
    <dgm:cxn modelId="{1EA4A5ED-60A7-4533-B13F-372036913C15}" type="presParOf" srcId="{1420C62F-8BAD-40E5-A770-B969A733CA03}" destId="{57746371-B840-40E0-89D5-C30AC21A8D8B}" srcOrd="0" destOrd="0" presId="urn:microsoft.com/office/officeart/2005/8/layout/process2"/>
    <dgm:cxn modelId="{E9AA5ADC-A2C8-4B2D-A9D9-36C388C43C46}" type="presParOf" srcId="{368AEF61-07F3-40FB-9F77-FADD4DA06EF1}" destId="{54DC521C-A507-4DF5-8398-C727D83D801C}" srcOrd="4" destOrd="0" presId="urn:microsoft.com/office/officeart/2005/8/layout/process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597F-C985-44A2-8D41-9CFD8FA3F315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C69A-D809-4A39-B741-C311DB60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020C-7562-4E68-9879-1055703D9A5A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8D1A-CC74-4590-A46E-3C1EB2C84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D12A-6D20-40C8-9D0E-85FE709380AA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E5FC-C002-4FD1-8236-46A800587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B784-0E80-4756-B840-21A09F223156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3769-AAD4-4B3C-AB16-B8BDFBE28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F464-BEDF-4C2D-A22C-17DEE1E4D905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8738-1EF2-4884-993B-8A8FC081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7609-58B3-4E9C-9E7D-FDD49F913E56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5F54-D662-4195-AEC3-3C2D1372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0940-E57D-4936-B371-01011C48816F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3D95-2417-433A-B5A7-42B9D7557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926A-E2E2-4791-A5F5-E9173ADA1558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6517-A8E1-4A14-B190-23B9EA01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E951-AFE9-4BC9-A9A8-BA2C6357162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5A07-7811-4196-AA9B-C2E93BA8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F31F-4CC9-4D20-BD40-5CFAAE0842CD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4ADF-CE6F-4DA9-88F9-9F459F44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A8F7-D229-4AE9-9D13-8407CE7356A2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44DE-454C-4C28-9468-134ED261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11445-D2B2-4F96-8A1D-694C7393EA8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7DFA8-AC7F-4390-9EA4-8D4F16340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436721530021666&amp;set=a.122964854730670.1073741826.100010514685344&amp;type=3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17" Type="http://schemas.openxmlformats.org/officeDocument/2006/relationships/diagramColors" Target="../diagrams/colors6.xml"/><Relationship Id="rId2" Type="http://schemas.openxmlformats.org/officeDocument/2006/relationships/diagramData" Target="../diagrams/data3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5" Type="http://schemas.openxmlformats.org/officeDocument/2006/relationships/diagramLayout" Target="../diagrams/layout6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6840760" cy="27192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dirty="0" err="1">
                <a:solidFill>
                  <a:schemeClr val="tx2">
                    <a:lumMod val="50000"/>
                  </a:schemeClr>
                </a:solidFill>
              </a:rPr>
              <a:t>Портфоліо</a:t>
            </a:r>
            <a:r>
              <a:rPr lang="uk-UA" sz="6000" dirty="0">
                <a:solidFill>
                  <a:schemeClr val="tx2">
                    <a:lumMod val="50000"/>
                  </a:schemeClr>
                </a:solidFill>
              </a:rPr>
              <a:t> кафедри іноземних мов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Методичний супровід молодих спеціалістів</a:t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Керівник </a:t>
            </a:r>
            <a:r>
              <a:rPr lang="uk-UA" sz="4000" dirty="0" err="1" smtClean="0">
                <a:solidFill>
                  <a:schemeClr val="tx2">
                    <a:lumMod val="75000"/>
                  </a:schemeClr>
                </a:solidFill>
              </a:rPr>
              <a:t>–Татарова</a:t>
            </a: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 Т.В.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                         Наставники: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Куруз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К.М.                       -   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Базан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Н.В.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Зайка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О.А.                        –    Переверзєва С.А.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429125"/>
            <a:ext cx="15001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fficeArt ob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286000"/>
            <a:ext cx="1428750" cy="1971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Методичний супровід молодих спеціалістів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600200"/>
            <a:ext cx="7543800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4"/>
            <a:ext cx="7858179" cy="2571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Моніторинг стану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викладання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Іноземних мов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24578" name="Picture 2" descr="Картинки по запросу английский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143250"/>
            <a:ext cx="59293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accent1"/>
                </a:solidFill>
              </a:rPr>
              <a:t>Англійська мова (6-ті класи)</a:t>
            </a:r>
            <a:endParaRPr lang="ru-RU" b="1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488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785818"/>
                <a:gridCol w="1143008"/>
                <a:gridCol w="1428760"/>
                <a:gridCol w="1928826"/>
                <a:gridCol w="1500198"/>
                <a:gridCol w="928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з.п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учнів, що писали роботу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Учител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ішність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якість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2Г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Базан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Н.В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Рашевська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ЗадунайськаС.В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Татарова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Т.В.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ЗадунайськаС.В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Лихогляд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10+2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10+2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Ковляр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Татарова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accent1"/>
                </a:solidFill>
              </a:rPr>
              <a:t>Англійська мова (8-мі класи)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714380"/>
                <a:gridCol w="1143008"/>
                <a:gridCol w="1143008"/>
                <a:gridCol w="2000264"/>
                <a:gridCol w="1285884"/>
                <a:gridCol w="10429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з.п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учнів, що писали роботу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Учител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ішності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р/а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Криницька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Є.О.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Базан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Г 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Ковляр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Рашевська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 л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Ковляр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Рашевська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accent1"/>
                </a:solidFill>
              </a:rPr>
              <a:t>Французька мова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714380"/>
                <a:gridCol w="1071570"/>
                <a:gridCol w="1357322"/>
                <a:gridCol w="1714512"/>
                <a:gridCol w="1367506"/>
                <a:gridCol w="11756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з.п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учнів, що писали роботу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Учител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ішності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Г р/а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Ковляр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Слінькова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 л (І)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Слінькова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 л (ІІ)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Слінькова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accent1"/>
                </a:solidFill>
              </a:rPr>
              <a:t>Німецька  мова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52"/>
                <a:gridCol w="714380"/>
                <a:gridCol w="1071570"/>
                <a:gridCol w="1357322"/>
                <a:gridCol w="1928826"/>
                <a:gridCol w="1357322"/>
                <a:gridCol w="97152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з.п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учнів, що писали роботу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Учител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ішності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р/а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14+1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Загоревська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Г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Журковська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р/а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Журук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Н.В.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 р/а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4+5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Журковська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Г.М.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Результати олімпіади з англійської мови 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2500330"/>
                <a:gridCol w="1928826"/>
                <a:gridCol w="2114535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2014-2015 </a:t>
                      </a:r>
                      <a:r>
                        <a:rPr lang="uk-UA" dirty="0" err="1" smtClean="0"/>
                        <a:t>н.р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2015-2016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2016-2017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err="1" smtClean="0"/>
                        <a:t>н.р</a:t>
                      </a:r>
                      <a:r>
                        <a:rPr lang="uk-UA" dirty="0" smtClean="0"/>
                        <a:t>.</a:t>
                      </a:r>
                      <a:endParaRPr lang="ru-RU" dirty="0" smtClean="0"/>
                    </a:p>
                  </a:txBody>
                  <a:tcPr/>
                </a:tc>
              </a:tr>
              <a:tr h="1020134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Базан</a:t>
                      </a:r>
                      <a:r>
                        <a:rPr lang="uk-UA" dirty="0" smtClean="0"/>
                        <a:t>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- 1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 - 1</a:t>
                      </a:r>
                    </a:p>
                    <a:p>
                      <a:r>
                        <a:rPr lang="uk-UA" dirty="0" smtClean="0"/>
                        <a:t>ІІ м.  </a:t>
                      </a:r>
                    </a:p>
                    <a:p>
                      <a:r>
                        <a:rPr lang="uk-UA" dirty="0" smtClean="0"/>
                        <a:t>ІІІ м - 2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- 3</a:t>
                      </a:r>
                    </a:p>
                    <a:p>
                      <a:r>
                        <a:rPr lang="uk-UA" dirty="0" smtClean="0"/>
                        <a:t>ІІ м.  - 3</a:t>
                      </a:r>
                    </a:p>
                    <a:p>
                      <a:r>
                        <a:rPr lang="uk-UA" dirty="0" smtClean="0"/>
                        <a:t>ІІІ м. - 1</a:t>
                      </a:r>
                      <a:endParaRPr lang="ru-RU" dirty="0" smtClean="0"/>
                    </a:p>
                  </a:txBody>
                  <a:tcPr/>
                </a:tc>
              </a:tr>
              <a:tr h="987891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Криницька</a:t>
                      </a:r>
                      <a:r>
                        <a:rPr lang="uk-UA" dirty="0" smtClean="0"/>
                        <a:t> Е.О.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 - 1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 - 1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- 1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 - 1</a:t>
                      </a:r>
                      <a:endParaRPr lang="ru-RU" dirty="0" smtClean="0"/>
                    </a:p>
                  </a:txBody>
                  <a:tcPr/>
                </a:tc>
              </a:tr>
              <a:tr h="987891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Татарова</a:t>
                      </a:r>
                      <a:r>
                        <a:rPr lang="uk-UA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– 2 </a:t>
                      </a:r>
                    </a:p>
                    <a:p>
                      <a:r>
                        <a:rPr lang="uk-UA" dirty="0" smtClean="0"/>
                        <a:t>ІІ м.  - 2</a:t>
                      </a:r>
                    </a:p>
                    <a:p>
                      <a:r>
                        <a:rPr lang="uk-UA" dirty="0" smtClean="0"/>
                        <a:t>ІІІ м. – 1</a:t>
                      </a:r>
                    </a:p>
                    <a:p>
                      <a:r>
                        <a:rPr lang="uk-UA" dirty="0" smtClean="0"/>
                        <a:t>Харитонова А.- ІІІ</a:t>
                      </a:r>
                      <a:r>
                        <a:rPr lang="uk-UA" baseline="0" dirty="0" smtClean="0"/>
                        <a:t> м. (обласний етап)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 - 2</a:t>
                      </a:r>
                    </a:p>
                    <a:p>
                      <a:r>
                        <a:rPr lang="uk-UA" dirty="0" smtClean="0"/>
                        <a:t>ІІ м. - 1</a:t>
                      </a:r>
                    </a:p>
                    <a:p>
                      <a:r>
                        <a:rPr lang="uk-UA" dirty="0" smtClean="0"/>
                        <a:t>ІІІ м. - 2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</a:t>
                      </a:r>
                    </a:p>
                    <a:p>
                      <a:r>
                        <a:rPr lang="uk-UA" dirty="0" smtClean="0"/>
                        <a:t>ІІ м.  - 1</a:t>
                      </a:r>
                    </a:p>
                    <a:p>
                      <a:r>
                        <a:rPr lang="uk-UA" dirty="0" smtClean="0"/>
                        <a:t>ІІІ м. - 1</a:t>
                      </a:r>
                      <a:endParaRPr lang="ru-RU" dirty="0" smtClean="0"/>
                    </a:p>
                  </a:txBody>
                  <a:tcPr/>
                </a:tc>
              </a:tr>
              <a:tr h="987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 м. </a:t>
                      </a:r>
                    </a:p>
                    <a:p>
                      <a:r>
                        <a:rPr lang="uk-UA" dirty="0" smtClean="0"/>
                        <a:t>ІІ м. </a:t>
                      </a:r>
                    </a:p>
                    <a:p>
                      <a:r>
                        <a:rPr lang="uk-UA" dirty="0" smtClean="0"/>
                        <a:t>ІІІ м.</a:t>
                      </a:r>
                      <a:endParaRPr lang="ru-RU" dirty="0" smtClean="0"/>
                    </a:p>
                  </a:txBody>
                  <a:tcPr/>
                </a:tc>
              </a:tr>
              <a:tr h="400645">
                <a:tc>
                  <a:txBody>
                    <a:bodyPr/>
                    <a:lstStyle/>
                    <a:p>
                      <a:r>
                        <a:rPr lang="uk-UA" dirty="0" smtClean="0"/>
                        <a:t>Всього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Динаміка результативності в предметній олімпіаді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mtClean="0">
                <a:solidFill>
                  <a:srgbClr val="FF0000"/>
                </a:solidFill>
              </a:rPr>
              <a:t>     Щорічні заходи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472487" cy="4483100"/>
          </a:xfrm>
        </p:spPr>
        <p:txBody>
          <a:bodyPr/>
          <a:lstStyle/>
          <a:p>
            <a:r>
              <a:rPr lang="ru-RU" smtClean="0"/>
              <a:t>Гра з правопису «</a:t>
            </a:r>
            <a:r>
              <a:rPr lang="en-US" smtClean="0"/>
              <a:t>Spelling bee</a:t>
            </a:r>
            <a:r>
              <a:rPr lang="ru-RU" smtClean="0"/>
              <a:t>» (для учн</a:t>
            </a:r>
            <a:r>
              <a:rPr lang="uk-UA" smtClean="0"/>
              <a:t>ів початкової та середньої школи);</a:t>
            </a:r>
            <a:endParaRPr lang="en-US" smtClean="0"/>
          </a:p>
          <a:p>
            <a:r>
              <a:rPr lang="uk-UA" smtClean="0"/>
              <a:t>Граматична гра </a:t>
            </a:r>
            <a:r>
              <a:rPr lang="ru-RU" smtClean="0"/>
              <a:t>«</a:t>
            </a:r>
            <a:r>
              <a:rPr lang="en-US" smtClean="0"/>
              <a:t>Wise Owl</a:t>
            </a:r>
            <a:r>
              <a:rPr lang="ru-RU" smtClean="0"/>
              <a:t>» (для учн</a:t>
            </a:r>
            <a:r>
              <a:rPr lang="uk-UA" smtClean="0"/>
              <a:t>ів середньої школи);</a:t>
            </a:r>
          </a:p>
          <a:p>
            <a:r>
              <a:rPr lang="uk-UA" smtClean="0"/>
              <a:t>Брейн-ринги </a:t>
            </a:r>
            <a:r>
              <a:rPr lang="ru-RU" smtClean="0"/>
              <a:t>(для учн</a:t>
            </a:r>
            <a:r>
              <a:rPr lang="uk-UA" smtClean="0"/>
              <a:t>ів початкової школи);</a:t>
            </a:r>
          </a:p>
          <a:p>
            <a:r>
              <a:rPr lang="uk-UA" smtClean="0"/>
              <a:t>Випуск стіннівок до свят;</a:t>
            </a:r>
          </a:p>
          <a:p>
            <a:r>
              <a:rPr lang="uk-UA" smtClean="0"/>
              <a:t>Квести.</a:t>
            </a:r>
          </a:p>
          <a:p>
            <a:endParaRPr lang="en-US" smtClean="0"/>
          </a:p>
          <a:p>
            <a:endParaRPr lang="ru-RU" smtClean="0"/>
          </a:p>
        </p:txBody>
      </p:sp>
      <p:pic>
        <p:nvPicPr>
          <p:cNvPr id="31747" name="Picture 2" descr="Картинки по запросу английский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Кафедра іноземних мов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600200"/>
            <a:ext cx="7543800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Кембриджські курси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4525962"/>
          </a:xfrm>
        </p:spPr>
        <p:txBody>
          <a:bodyPr/>
          <a:lstStyle/>
          <a:p>
            <a:pPr algn="ctr"/>
            <a:r>
              <a:rPr lang="uk-UA" sz="4000" b="1" smtClean="0"/>
              <a:t>Працюють з 2014-2015 н.р.</a:t>
            </a:r>
          </a:p>
          <a:p>
            <a:pPr algn="ctr"/>
            <a:r>
              <a:rPr lang="uk-UA" sz="4000" b="1" smtClean="0"/>
              <a:t>Станом на 2016 – 2017 н.р. курси відвідують 110 учнів</a:t>
            </a:r>
          </a:p>
        </p:txBody>
      </p:sp>
      <p:pic>
        <p:nvPicPr>
          <p:cNvPr id="40962" name="Picture 2" descr="Картинки по запросу английский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07181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Підготовка до </a:t>
            </a:r>
            <a:r>
              <a:rPr lang="en-US" smtClean="0">
                <a:solidFill>
                  <a:srgbClr val="FF0000"/>
                </a:solidFill>
              </a:rPr>
              <a:t>Cambridge Exams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71625"/>
            <a:ext cx="6715125" cy="5029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Підготовка до </a:t>
            </a:r>
            <a:r>
              <a:rPr lang="en-US" smtClean="0">
                <a:solidFill>
                  <a:srgbClr val="FF0000"/>
                </a:solidFill>
              </a:rPr>
              <a:t>Cambridge Exams</a:t>
            </a:r>
            <a:endParaRPr lang="ru-RU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143000"/>
            <a:ext cx="3857625" cy="51514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Підготовка до </a:t>
            </a:r>
            <a:r>
              <a:rPr lang="en-US" smtClean="0">
                <a:solidFill>
                  <a:srgbClr val="FF0000"/>
                </a:solidFill>
              </a:rPr>
              <a:t>Cambridge Exams</a:t>
            </a:r>
            <a:endParaRPr lang="ru-RU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135063"/>
            <a:ext cx="7286625" cy="54562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ctr"/>
            <a:r>
              <a:rPr lang="uk-UA" sz="4400" smtClean="0"/>
              <a:t>У червні 2016 р. 20 учнів склало іспити та отримали сертифікати, 3 з них з відзнакою</a:t>
            </a:r>
          </a:p>
          <a:p>
            <a:pPr algn="ctr">
              <a:buFont typeface="Arial" charset="0"/>
              <a:buNone/>
            </a:pPr>
            <a:endParaRPr lang="uk-UA" sz="4400" smtClean="0"/>
          </a:p>
          <a:p>
            <a:pPr algn="ctr"/>
            <a:r>
              <a:rPr lang="uk-UA" sz="4400" smtClean="0"/>
              <a:t>У червні 2017 р. 27 учнів склало іспити (результати очікуються)  </a:t>
            </a:r>
            <a:endParaRPr lang="ru-RU" sz="4400" smtClean="0"/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KET with distinction</a:t>
            </a:r>
            <a:r>
              <a:rPr lang="uk-UA" smtClean="0">
                <a:solidFill>
                  <a:srgbClr val="FF0000"/>
                </a:solidFill>
              </a:rPr>
              <a:t>,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uk-UA" smtClean="0">
                <a:solidFill>
                  <a:srgbClr val="FF0000"/>
                </a:solidFill>
              </a:rPr>
              <a:t>2016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643063"/>
            <a:ext cx="2987675" cy="3983037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35756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286125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15063" y="2714625"/>
            <a:ext cx="2214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4"/>
                </a:solidFill>
                <a:latin typeface="+mn-lt"/>
                <a:cs typeface="+mn-cs"/>
              </a:rPr>
              <a:t>Orina</a:t>
            </a:r>
            <a:r>
              <a:rPr lang="en-US" sz="2400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+mn-lt"/>
                <a:cs typeface="+mn-cs"/>
              </a:rPr>
              <a:t>Litvinchuk</a:t>
            </a:r>
            <a:endParaRPr lang="en-US" sz="240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63" y="1143000"/>
            <a:ext cx="24082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/>
                </a:solidFill>
                <a:latin typeface="+mn-lt"/>
                <a:cs typeface="+mn-cs"/>
              </a:rPr>
              <a:t>Anastasia </a:t>
            </a:r>
            <a:r>
              <a:rPr lang="en-US" sz="2400" dirty="0" err="1">
                <a:solidFill>
                  <a:schemeClr val="accent4"/>
                </a:solidFill>
                <a:latin typeface="+mn-lt"/>
                <a:cs typeface="+mn-cs"/>
              </a:rPr>
              <a:t>Volkova</a:t>
            </a:r>
            <a:endParaRPr lang="en-US" sz="240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714625"/>
            <a:ext cx="28241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4"/>
                </a:solidFill>
                <a:latin typeface="+mn-lt"/>
                <a:cs typeface="+mn-cs"/>
              </a:rPr>
              <a:t>Vladislava</a:t>
            </a:r>
            <a:r>
              <a:rPr lang="en-US" sz="2400" dirty="0">
                <a:solidFill>
                  <a:schemeClr val="accent4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+mn-lt"/>
                <a:cs typeface="+mn-cs"/>
              </a:rPr>
              <a:t>Tyulenieva</a:t>
            </a:r>
            <a:endParaRPr lang="ru-RU" sz="240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Розробки дидактичних матеріалів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72500" cy="570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487"/>
                <a:gridCol w="62210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Робота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Татарова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Тетяна Володимирівна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для учнів 8-11 класів з теми «Формування навичок </a:t>
                      </a:r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лінгвокраїзнавчої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компетенції 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Презентація для вчителів з метою обміну досвідом.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Сіренко Олена Вікторівна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для учнів 9-11 класів за темою «Словотворення».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для учнів 5-6 класів з теми «</a:t>
                      </a:r>
                      <a:r>
                        <a:rPr lang="en-PH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PH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Журковська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Миколаївна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Блоки вивчення лексичного та граматичного матеріалу в 6 класі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Загоревська Оксана Миколаївна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уроків для 9 класу з теми «Моя сім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я»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для 7-11 класів з теми «Складнопідрядне речення»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Базан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Наталя Вікторівна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Посібник для вивчення теми «Світ тварин» для учнів 7-8 класів.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для учнів 9-11 класів за темою «Словотворення».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0350"/>
            <a:ext cx="8229600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Розробки дидактичних матеріалів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9965" name="Group 29"/>
          <p:cNvGraphicFramePr>
            <a:graphicFrameLocks noGrp="1"/>
          </p:cNvGraphicFramePr>
          <p:nvPr>
            <p:ph idx="1"/>
          </p:nvPr>
        </p:nvGraphicFramePr>
        <p:xfrm>
          <a:off x="179388" y="441325"/>
          <a:ext cx="8786812" cy="6416675"/>
        </p:xfrm>
        <a:graphic>
          <a:graphicData uri="http://schemas.openxmlformats.org/drawingml/2006/table">
            <a:tbl>
              <a:tblPr/>
              <a:tblGrid>
                <a:gridCol w="2054225"/>
                <a:gridCol w="6732587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Вчитель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Робота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Задунайська Світлана Віталіївна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з теми «Фразові дієслова та ідіоми» для учнів 9-11 класів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для учнів 5-6 класів на тему: «Часові форми дієслова в англійській мові»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Криницька Елеонора Олександрівна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з теми: «Фразові дієслова та ідіоми» для учнів 9-11 класів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Розробка серії уроків для 10 класу з теми «Світ мистецтва»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Ковляр Євгенія Миколаївна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з теми «Спорт» для учнів 5-7 класів з французької мови.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з теми «Узгодження дієслів» для учнів 5-7 класів з англійської мови.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Лібухова Тетяна Альфредівна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по вивченню дієслова в початковій школі.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Розробка серії уроків у 4 класі по темі «Тварини»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Переверзєва Світлана Анатоліївна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Збірка завдань з теми «Дієслово» для учнів початкової школи.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Розробка уроків з теми «Свята» для учнів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Розробки дидактичних матеріалів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714375"/>
          <a:ext cx="8229600" cy="570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514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Робота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Рашевська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Оксана Володимирівна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Розробки уроків з предмету «Мистецтво» для учнів 5-8 класів.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Журук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Наталя Вікторівна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з теми «Минулий час дієслів» для учнів початкової школи.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серії уроків з теми «Лондон».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Слінькова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Любов Олександрівна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по темі «Часові форми дієслів» для учнів 5-7 класів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уроків з теми «Спорт» для 6 класу.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Лихогляд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Олена Юріївна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Збірка завдань з теми «Герундій та інфінітив»  для учнів 9-11 класів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уроків з теми «Мистецтво: живопис, музика» для учнів 10 класу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Полянська Наталя Юріївна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Розробка уроків з теми «Світ навколо мене» для учнів 4 класу.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Дидактичний матеріал по темі «Їжа» для початкової школи.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Татарова  Тетяна Володимирівна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24 роки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Звання – вчитель-методист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Розвиток креативних здібностей дітей на уроках англійської мови.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Від творчого вчителя – до творчого учня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Татаров\Desktop\Новая папка (4)\IMG_2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6654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Науково-методична проблема кафедри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Впровадження інноваційних підходів до науково-методичного та психолого-педагогічного забезпечення навчального процесу на уроках іноземних мов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5363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Загоревська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Оксана Миколаївна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28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Звання – вчитель-методист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 </a:t>
            </a:r>
            <a:r>
              <a:rPr lang="uk-UA" sz="2400" dirty="0">
                <a:latin typeface="+mn-lt"/>
                <a:cs typeface="+mn-cs"/>
              </a:rPr>
              <a:t>Розвиток критичного мислення на уроках німецької мови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ru-RU" sz="2400" dirty="0" err="1">
                <a:latin typeface="+mn-lt"/>
                <a:cs typeface="+mn-cs"/>
              </a:rPr>
              <a:t>Вчити</a:t>
            </a:r>
            <a:r>
              <a:rPr lang="ru-RU" sz="2400" dirty="0">
                <a:latin typeface="+mn-lt"/>
                <a:cs typeface="+mn-cs"/>
              </a:rPr>
              <a:t> та </a:t>
            </a:r>
            <a:r>
              <a:rPr lang="ru-RU" sz="2400" dirty="0" err="1">
                <a:latin typeface="+mn-lt"/>
                <a:cs typeface="+mn-cs"/>
              </a:rPr>
              <a:t>вчитися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самій</a:t>
            </a:r>
            <a:r>
              <a:rPr lang="ru-RU" sz="2400" dirty="0">
                <a:latin typeface="+mn-lt"/>
                <a:cs typeface="+mn-cs"/>
              </a:rPr>
              <a:t>!</a:t>
            </a:r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imageBZ7EAEU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286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Криницька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Елеонора Олександрівна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22 роки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Звання – старший вчитель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Формування навичок критичного мислення на уроках англійської мови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Люби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дитину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вір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неї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знай,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розумій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її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image-0-02-04-d4f4d181eff5705b4342a6e82eaa920d121359ad26394661cd17467d716e14f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314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Рашевська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Оксана Володимирівна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22 роки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Звання – старший вчитель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 </a:t>
            </a:r>
            <a:r>
              <a:rPr lang="uk-UA" sz="2400" dirty="0">
                <a:latin typeface="+mn-lt"/>
                <a:cs typeface="+mn-cs"/>
              </a:rPr>
              <a:t>Використання методики </a:t>
            </a:r>
            <a:r>
              <a:rPr lang="uk-UA" sz="2400" dirty="0" err="1">
                <a:latin typeface="+mn-lt"/>
                <a:cs typeface="+mn-cs"/>
              </a:rPr>
              <a:t>ейдотехніки</a:t>
            </a:r>
            <a:r>
              <a:rPr lang="uk-UA" sz="2400" dirty="0">
                <a:latin typeface="+mn-lt"/>
                <a:cs typeface="+mn-cs"/>
              </a:rPr>
              <a:t> на уроках англійської мови у молодшій школі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uk-UA" sz="2400" dirty="0">
                <a:latin typeface="+mn-lt"/>
                <a:cs typeface="+mn-cs"/>
              </a:rPr>
              <a:t>Творчість без кордонів.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14313"/>
            <a:ext cx="2498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Базан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Наталя Вікторівна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16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Використання інтерактивних ресурсів на уроках англійської мови.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О</a:t>
            </a:r>
            <a:r>
              <a:rPr lang="uk-UA" sz="2400" dirty="0">
                <a:latin typeface="+mn-lt"/>
                <a:cs typeface="+mn-cs"/>
              </a:rPr>
              <a:t>світа</a:t>
            </a:r>
            <a:r>
              <a:rPr lang="ru-RU" sz="2400" dirty="0">
                <a:latin typeface="+mn-lt"/>
                <a:cs typeface="+mn-cs"/>
              </a:rPr>
              <a:t>– </a:t>
            </a:r>
            <a:r>
              <a:rPr lang="uk-UA" sz="2400" dirty="0">
                <a:latin typeface="+mn-lt"/>
                <a:cs typeface="+mn-cs"/>
              </a:rPr>
              <a:t>це те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uk-UA" sz="2400" dirty="0">
                <a:latin typeface="+mn-lt"/>
                <a:cs typeface="+mn-cs"/>
              </a:rPr>
              <a:t>що залишається після того, коли все забуваєш.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7188"/>
            <a:ext cx="31257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286125"/>
            <a:ext cx="8143875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Задунайська  Світлана Віталіївна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27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Використання проектної методики  на уроках англійської мови.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Навчати</a:t>
            </a:r>
            <a:r>
              <a:rPr lang="ru-RU" sz="2400" dirty="0">
                <a:latin typeface="+mn-lt"/>
                <a:cs typeface="+mn-cs"/>
              </a:rPr>
              <a:t> – </a:t>
            </a:r>
            <a:r>
              <a:rPr lang="ru-RU" sz="2400" dirty="0" err="1">
                <a:latin typeface="+mn-lt"/>
                <a:cs typeface="+mn-cs"/>
              </a:rPr>
              <a:t>означає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вдвічі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навчатись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5"/>
            <a:ext cx="22304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2703513"/>
            <a:ext cx="8572500" cy="4154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Ковляр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Євгенія Миколаївна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17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Використання ігрових технологій на уроках французької та англійської мов.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Вчитель без любові до дитини - все рівно, що співак без голосу, музикант без слуху, а митець без відчуття кольору.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2017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286125"/>
            <a:ext cx="8143875" cy="3416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Лібухова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Тетяна Альфредівна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17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uk-UA" sz="2400" dirty="0" err="1">
                <a:latin typeface="+mn-lt"/>
                <a:cs typeface="+mn-cs"/>
              </a:rPr>
              <a:t>Особистністно-орієнтований</a:t>
            </a:r>
            <a:r>
              <a:rPr lang="uk-UA" sz="2400" dirty="0">
                <a:latin typeface="+mn-lt"/>
                <a:cs typeface="+mn-cs"/>
              </a:rPr>
              <a:t> підхід у навчанні на уроках англійської мови в початковій школі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Важливо</a:t>
            </a:r>
            <a:r>
              <a:rPr lang="ru-RU" sz="2400" dirty="0">
                <a:latin typeface="+mn-lt"/>
                <a:cs typeface="+mn-cs"/>
              </a:rPr>
              <a:t> стати для </a:t>
            </a:r>
            <a:r>
              <a:rPr lang="ru-RU" sz="2400" dirty="0" err="1">
                <a:latin typeface="+mn-lt"/>
                <a:cs typeface="+mn-cs"/>
              </a:rPr>
              <a:t>дітей</a:t>
            </a:r>
            <a:r>
              <a:rPr lang="ru-RU" sz="2400" dirty="0">
                <a:latin typeface="+mn-lt"/>
                <a:cs typeface="+mn-cs"/>
              </a:rPr>
              <a:t> не </a:t>
            </a:r>
            <a:r>
              <a:rPr lang="ru-RU" sz="2400" dirty="0" err="1">
                <a:latin typeface="+mn-lt"/>
                <a:cs typeface="+mn-cs"/>
              </a:rPr>
              <a:t>лише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вчителем</a:t>
            </a:r>
            <a:r>
              <a:rPr lang="ru-RU" sz="2400" dirty="0">
                <a:latin typeface="+mn-lt"/>
                <a:cs typeface="+mn-cs"/>
              </a:rPr>
              <a:t>, а </a:t>
            </a:r>
            <a:r>
              <a:rPr lang="ru-RU" sz="2400" dirty="0" err="1">
                <a:latin typeface="+mn-lt"/>
                <a:cs typeface="+mn-cs"/>
              </a:rPr>
              <a:t>й</a:t>
            </a:r>
            <a:r>
              <a:rPr lang="ru-RU" sz="2400" dirty="0">
                <a:latin typeface="+mn-lt"/>
                <a:cs typeface="+mn-cs"/>
              </a:rPr>
              <a:t> другом.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3"/>
            <a:ext cx="24987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Переверзєва Світлана Анатоліївна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20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вищої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Використання </a:t>
            </a:r>
            <a:r>
              <a:rPr lang="en-US" sz="2400" dirty="0">
                <a:latin typeface="+mn-lt"/>
                <a:cs typeface="+mn-cs"/>
              </a:rPr>
              <a:t>CLIL</a:t>
            </a:r>
            <a:r>
              <a:rPr lang="ru-RU" sz="2400" dirty="0">
                <a:latin typeface="+mn-lt"/>
                <a:cs typeface="+mn-cs"/>
              </a:rPr>
              <a:t> – </a:t>
            </a:r>
            <a:r>
              <a:rPr lang="uk-UA" sz="2400" dirty="0">
                <a:latin typeface="+mn-lt"/>
                <a:cs typeface="+mn-cs"/>
              </a:rPr>
              <a:t>технологій на уроках англійської мови в початковій школі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ru-RU" sz="2400" dirty="0" err="1">
                <a:latin typeface="+mn-lt"/>
                <a:cs typeface="+mn-cs"/>
              </a:rPr>
              <a:t>Учень</a:t>
            </a:r>
            <a:r>
              <a:rPr lang="ru-RU" sz="2400" dirty="0">
                <a:latin typeface="+mn-lt"/>
                <a:cs typeface="+mn-cs"/>
              </a:rPr>
              <a:t> - </a:t>
            </a:r>
            <a:r>
              <a:rPr lang="ru-RU" sz="2400" dirty="0" err="1">
                <a:latin typeface="+mn-lt"/>
                <a:cs typeface="+mn-cs"/>
              </a:rPr>
              <a:t>це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таємниця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розгадці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якої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варто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присвятити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ціле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життя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299878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2678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Журковська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Галина Миколаївна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 21 рік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  вища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 </a:t>
            </a:r>
            <a:r>
              <a:rPr lang="uk-UA" sz="2400" dirty="0">
                <a:latin typeface="+mn-lt"/>
                <a:cs typeface="+mn-cs"/>
              </a:rPr>
              <a:t>Використання проектної методики  на уроках німецької мови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У </a:t>
            </a:r>
            <a:r>
              <a:rPr lang="ru-RU" sz="2400" dirty="0" err="1">
                <a:latin typeface="+mn-lt"/>
                <a:cs typeface="+mn-cs"/>
              </a:rPr>
              <a:t>серце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увійде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лише</a:t>
            </a:r>
            <a:r>
              <a:rPr lang="ru-RU" sz="2400" dirty="0">
                <a:latin typeface="+mn-lt"/>
                <a:cs typeface="+mn-cs"/>
              </a:rPr>
              <a:t> те, </a:t>
            </a:r>
            <a:r>
              <a:rPr lang="ru-RU" sz="2400" dirty="0" err="1">
                <a:latin typeface="+mn-lt"/>
                <a:cs typeface="+mn-cs"/>
              </a:rPr>
              <a:t>що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йде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від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серця</a:t>
            </a:r>
            <a:r>
              <a:rPr lang="ru-RU" sz="2400" i="1" dirty="0">
                <a:latin typeface="+mn-lt"/>
                <a:cs typeface="+mn-cs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3"/>
            <a:ext cx="21415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3286125"/>
            <a:ext cx="8143875" cy="3416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Сіренко Олена Вікторівна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15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1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Формування моральних цінностей при вивченні англійської мови на уроках та в позаурочний час</a:t>
            </a:r>
            <a:endParaRPr lang="uk-UA" sz="2400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en-US" sz="2400" i="1" dirty="0">
                <a:latin typeface="+mn-lt"/>
                <a:cs typeface="+mn-cs"/>
              </a:rPr>
              <a:t> Tell me and I forget</a:t>
            </a:r>
            <a:r>
              <a:rPr lang="uk-UA" sz="2400" i="1" dirty="0">
                <a:latin typeface="+mn-lt"/>
                <a:cs typeface="+mn-cs"/>
              </a:rPr>
              <a:t>. </a:t>
            </a:r>
            <a:r>
              <a:rPr lang="en-US" sz="2400" i="1" dirty="0">
                <a:latin typeface="+mn-lt"/>
                <a:cs typeface="+mn-cs"/>
              </a:rPr>
              <a:t>Teach me and I remember. Involve me and I learn.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Alyona Serenko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85750"/>
            <a:ext cx="22923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Кредо кафедри іноземних мов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Take your pupils by hands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and keep them tight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Every minute they may try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to get out of sight.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Advise and inspire, and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teach them with all might.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Charm them with knowledge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full of delight.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Help them distinguish the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 wrong and the right.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Encourage to cope with the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  hardest heights.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Risk new technologies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6600CC"/>
                </a:solidFill>
                <a:latin typeface="Monotype Corsiva" pitchFamily="66" charset="0"/>
              </a:rPr>
              <a:t>                        to make lessons bright.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3714750"/>
            <a:ext cx="7848600" cy="3046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Слинькова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Любов Олександрівна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25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1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Звання – відмінник освіти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 </a:t>
            </a:r>
            <a:r>
              <a:rPr lang="uk-UA" sz="24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Компетентнісний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підхід до навчання французької мови.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uk-UA" sz="2400" dirty="0">
                <a:latin typeface="+mn-lt"/>
                <a:cs typeface="+mn-cs"/>
              </a:rPr>
              <a:t> Навчати та самому навчатися.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19113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3214688"/>
            <a:ext cx="7848600" cy="3416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Журук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Наталя Вікторівна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7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2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Підвищення мотивації учнів на уроках іноземної мови за допомогою використання лінгвокраїнознавчого матеріалу.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uk-UA" sz="2400" dirty="0">
                <a:latin typeface="+mn-lt"/>
                <a:cs typeface="+mn-cs"/>
              </a:rPr>
              <a:t>Учитель повинен любити своїх учнів, свій предмет, постійно працювати над собою. 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 l="19679" r="14651"/>
          <a:stretch>
            <a:fillRect/>
          </a:stretch>
        </p:blipFill>
        <p:spPr bwMode="auto">
          <a:xfrm>
            <a:off x="857250" y="142875"/>
            <a:ext cx="271462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3357563"/>
            <a:ext cx="7848600" cy="304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Лихогляд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Олена Юріївна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7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2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Формування мотиваційного поля успішного навчання через використання ІКТ.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Праця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оптимізм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постійне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самовдосконалення</a:t>
            </a:r>
            <a:r>
              <a:rPr lang="ru-RU" sz="2400" dirty="0">
                <a:latin typeface="+mn-lt"/>
                <a:cs typeface="+mn-cs"/>
              </a:rPr>
              <a:t> - </a:t>
            </a:r>
            <a:r>
              <a:rPr lang="ru-RU" sz="2400" dirty="0" err="1">
                <a:latin typeface="+mn-lt"/>
                <a:cs typeface="+mn-cs"/>
              </a:rPr>
              <a:t>запорука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життєвого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успіху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хогляд Олена Юрі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"/>
            <a:ext cx="2286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3357563"/>
            <a:ext cx="7848600" cy="304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Полянська Наталя Юріївна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8 років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2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Підвищення вмотивованості у навчанні молодших школярів на уроках англійської мови.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i="1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Цінуй</a:t>
            </a:r>
            <a:r>
              <a:rPr lang="ru-RU" sz="2400" dirty="0">
                <a:latin typeface="+mn-lt"/>
                <a:cs typeface="+mn-cs"/>
              </a:rPr>
              <a:t> те, </a:t>
            </a:r>
            <a:r>
              <a:rPr lang="ru-RU" sz="2400" dirty="0" err="1">
                <a:latin typeface="+mn-lt"/>
                <a:cs typeface="+mn-cs"/>
              </a:rPr>
              <a:t>що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маєш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але</a:t>
            </a:r>
            <a:r>
              <a:rPr lang="ru-RU" sz="2400" dirty="0">
                <a:latin typeface="+mn-lt"/>
                <a:cs typeface="+mn-cs"/>
              </a:rPr>
              <a:t> не </a:t>
            </a:r>
            <a:r>
              <a:rPr lang="ru-RU" sz="2400" dirty="0" err="1">
                <a:latin typeface="+mn-lt"/>
                <a:cs typeface="+mn-cs"/>
              </a:rPr>
              <a:t>зупиняйся</a:t>
            </a:r>
            <a:r>
              <a:rPr lang="ru-RU" sz="2400" dirty="0">
                <a:latin typeface="+mn-lt"/>
                <a:cs typeface="+mn-cs"/>
              </a:rPr>
              <a:t> на </a:t>
            </a:r>
            <a:r>
              <a:rPr lang="ru-RU" sz="2400" dirty="0" err="1">
                <a:latin typeface="+mn-lt"/>
                <a:cs typeface="+mn-cs"/>
              </a:rPr>
              <a:t>досягнутому</a:t>
            </a:r>
            <a:r>
              <a:rPr lang="ru-RU" sz="2400" dirty="0">
                <a:latin typeface="+mn-lt"/>
                <a:cs typeface="+mn-cs"/>
              </a:rPr>
              <a:t>!</a:t>
            </a:r>
          </a:p>
        </p:txBody>
      </p:sp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207168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3071813"/>
            <a:ext cx="7848600" cy="37861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Зайка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Ольга Андріївна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1,5 року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Впровадження інноваційних методик навчання читанню в молодшій школі на уроках англійської мови.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Справжній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вчитель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зможе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навчити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і</a:t>
            </a:r>
            <a:r>
              <a:rPr lang="ru-RU" sz="2400" dirty="0">
                <a:latin typeface="+mn-lt"/>
                <a:cs typeface="+mn-cs"/>
              </a:rPr>
              <a:t> при </a:t>
            </a:r>
            <a:r>
              <a:rPr lang="ru-RU" sz="2400" dirty="0" err="1">
                <a:latin typeface="+mn-lt"/>
                <a:cs typeface="+mn-cs"/>
              </a:rPr>
              <a:t>цьому</a:t>
            </a:r>
            <a:r>
              <a:rPr lang="ru-RU" sz="2400" dirty="0">
                <a:latin typeface="+mn-lt"/>
                <a:cs typeface="+mn-cs"/>
              </a:rPr>
              <a:t> не </a:t>
            </a:r>
            <a:r>
              <a:rPr lang="ru-RU" sz="2400" dirty="0" err="1">
                <a:latin typeface="+mn-lt"/>
                <a:cs typeface="+mn-cs"/>
              </a:rPr>
              <a:t>поранити</a:t>
            </a:r>
            <a:r>
              <a:rPr lang="ru-RU" sz="2400" dirty="0">
                <a:latin typeface="+mn-lt"/>
                <a:cs typeface="+mn-cs"/>
              </a:rPr>
              <a:t> душу </a:t>
            </a:r>
            <a:r>
              <a:rPr lang="ru-RU" sz="2400" dirty="0" err="1">
                <a:latin typeface="+mn-lt"/>
                <a:cs typeface="+mn-cs"/>
              </a:rPr>
              <a:t>дитини</a:t>
            </a:r>
            <a:r>
              <a:rPr lang="ru-RU" sz="2400" dirty="0">
                <a:latin typeface="+mn-lt"/>
                <a:cs typeface="+mn-cs"/>
              </a:rPr>
              <a:t>. Закон </a:t>
            </a:r>
            <a:r>
              <a:rPr lang="ru-RU" sz="2400" dirty="0" err="1">
                <a:latin typeface="+mn-lt"/>
                <a:cs typeface="+mn-cs"/>
              </a:rPr>
              <a:t>дітей</a:t>
            </a:r>
            <a:r>
              <a:rPr lang="ru-RU" sz="2400" dirty="0">
                <a:latin typeface="+mn-lt"/>
                <a:cs typeface="+mn-cs"/>
              </a:rPr>
              <a:t> – </a:t>
            </a:r>
            <a:r>
              <a:rPr lang="ru-RU" sz="2400" dirty="0" err="1">
                <a:latin typeface="+mn-lt"/>
                <a:cs typeface="+mn-cs"/>
              </a:rPr>
              <a:t>мені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цікаво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мені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це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подобається</a:t>
            </a:r>
            <a:r>
              <a:rPr lang="ru-RU" sz="24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34686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42875"/>
            <a:ext cx="192881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3357563"/>
            <a:ext cx="7848600" cy="304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 err="1">
                <a:solidFill>
                  <a:srgbClr val="0000FF"/>
                </a:solidFill>
                <a:latin typeface="+mn-lt"/>
                <a:cs typeface="+mn-cs"/>
              </a:rPr>
              <a:t>Куруз</a:t>
            </a:r>
            <a:r>
              <a:rPr lang="uk-UA" sz="2400" i="1" dirty="0">
                <a:solidFill>
                  <a:srgbClr val="0000FF"/>
                </a:solidFill>
                <a:latin typeface="+mn-lt"/>
                <a:cs typeface="+mn-cs"/>
              </a:rPr>
              <a:t> Катерина Миколаївна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Освіта – вища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Педагогічний стаж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Кваліфікація – спеціаліст 2  категорії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Науково-методична тема:</a:t>
            </a:r>
            <a:r>
              <a:rPr lang="uk-UA" sz="2400" dirty="0">
                <a:latin typeface="+mn-lt"/>
                <a:cs typeface="+mn-cs"/>
              </a:rPr>
              <a:t> Розвиток творчих здібностей на уроках англійської мови в початковій школі.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00FF"/>
                </a:solidFill>
                <a:latin typeface="+mn-lt"/>
                <a:cs typeface="+mn-cs"/>
              </a:rPr>
              <a:t>Життєве кредо: </a:t>
            </a:r>
            <a:r>
              <a:rPr lang="ru-RU" sz="2400" dirty="0">
                <a:latin typeface="+mn-lt"/>
                <a:cs typeface="+mn-cs"/>
              </a:rPr>
              <a:t>Учитель - </a:t>
            </a:r>
            <a:r>
              <a:rPr lang="ru-RU" sz="2400" dirty="0" err="1">
                <a:latin typeface="+mn-lt"/>
                <a:cs typeface="+mn-cs"/>
              </a:rPr>
              <a:t>це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людина</a:t>
            </a:r>
            <a:r>
              <a:rPr lang="ru-RU" sz="2400" dirty="0">
                <a:latin typeface="+mn-lt"/>
                <a:cs typeface="+mn-cs"/>
              </a:rPr>
              <a:t>, </a:t>
            </a:r>
            <a:r>
              <a:rPr lang="ru-RU" sz="2400" dirty="0" err="1">
                <a:latin typeface="+mn-lt"/>
                <a:cs typeface="+mn-cs"/>
              </a:rPr>
              <a:t>котра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може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робити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важчі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 err="1">
                <a:latin typeface="+mn-lt"/>
                <a:cs typeface="+mn-cs"/>
              </a:rPr>
              <a:t>речі</a:t>
            </a:r>
            <a:r>
              <a:rPr lang="ru-RU" sz="2400" dirty="0">
                <a:latin typeface="+mn-lt"/>
                <a:cs typeface="+mn-cs"/>
              </a:rPr>
              <a:t> легкими.</a:t>
            </a:r>
          </a:p>
        </p:txBody>
      </p:sp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684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fficeArt obj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3"/>
            <a:ext cx="2357438" cy="282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14412" y="142852"/>
            <a:ext cx="7702142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for your attention!!!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44900"/>
            <a:ext cx="36845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Структура науково-методичної роботи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14346" y="857232"/>
          <a:ext cx="885831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и по запросу английский картин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4772025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40108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207170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2071670" y="1428736"/>
          <a:ext cx="2643206" cy="516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643438" y="1357298"/>
          <a:ext cx="214314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6929454" y="1214422"/>
          <a:ext cx="192882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357188" y="285750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Calibri" pitchFamily="34" charset="0"/>
              </a:rPr>
              <a:t>Організація  роботи  кафедри  вчителів іноземних мов</a:t>
            </a:r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Якісний склад</a:t>
            </a:r>
            <a:endParaRPr lang="ru-RU" smtClean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5725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Звання</a:t>
            </a:r>
            <a:endParaRPr lang="ru-RU" smtClean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1537</Words>
  <Application>Microsoft Office PowerPoint</Application>
  <PresentationFormat>Экран (4:3)</PresentationFormat>
  <Paragraphs>445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Calibri</vt:lpstr>
      <vt:lpstr>Arial</vt:lpstr>
      <vt:lpstr>Monotype Corsiva</vt:lpstr>
      <vt:lpstr>Тема Office</vt:lpstr>
      <vt:lpstr>Слайд 1</vt:lpstr>
      <vt:lpstr>Кафедра іноземних мов</vt:lpstr>
      <vt:lpstr>Науково-методична проблема кафедри</vt:lpstr>
      <vt:lpstr>Кредо кафедри іноземних мов</vt:lpstr>
      <vt:lpstr>Структура науково-методичної роботи</vt:lpstr>
      <vt:lpstr>Слайд 6</vt:lpstr>
      <vt:lpstr>Слайд 7</vt:lpstr>
      <vt:lpstr>Якісний склад</vt:lpstr>
      <vt:lpstr>Звання</vt:lpstr>
      <vt:lpstr>Методичний супровід молодих спеціалістів </vt:lpstr>
      <vt:lpstr>Методичний супровід молодих спеціалістів</vt:lpstr>
      <vt:lpstr>Слайд 12</vt:lpstr>
      <vt:lpstr>Англійська мова (6-ті класи)</vt:lpstr>
      <vt:lpstr>Англійська мова (8-мі класи)</vt:lpstr>
      <vt:lpstr>Французька мова</vt:lpstr>
      <vt:lpstr>Німецька  мова</vt:lpstr>
      <vt:lpstr>Результати олімпіади з англійської мови  </vt:lpstr>
      <vt:lpstr>Динаміка результативності в предметній олімпіаді</vt:lpstr>
      <vt:lpstr>     Щорічні заходи</vt:lpstr>
      <vt:lpstr>Кембриджські курси</vt:lpstr>
      <vt:lpstr>Підготовка до Cambridge Exams</vt:lpstr>
      <vt:lpstr>Підготовка до Cambridge Exams</vt:lpstr>
      <vt:lpstr>Підготовка до Cambridge Exams</vt:lpstr>
      <vt:lpstr>Слайд 24</vt:lpstr>
      <vt:lpstr>KET with distinction,  2016</vt:lpstr>
      <vt:lpstr>Розробки дидактичних матеріалів </vt:lpstr>
      <vt:lpstr>Розробки дидактичних матеріалів </vt:lpstr>
      <vt:lpstr>Розробки дидактичних матеріалів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кафедри іноземний мов</dc:title>
  <dc:creator>Пользователь</dc:creator>
  <cp:lastModifiedBy>Елена</cp:lastModifiedBy>
  <cp:revision>77</cp:revision>
  <dcterms:created xsi:type="dcterms:W3CDTF">2017-06-14T11:05:33Z</dcterms:created>
  <dcterms:modified xsi:type="dcterms:W3CDTF">2017-12-11T20:33:53Z</dcterms:modified>
</cp:coreProperties>
</file>