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8" r:id="rId2"/>
    <p:sldMasterId id="2147483703" r:id="rId3"/>
    <p:sldMasterId id="2147483715" r:id="rId4"/>
    <p:sldMasterId id="2147483727" r:id="rId5"/>
    <p:sldMasterId id="2147483739" r:id="rId6"/>
    <p:sldMasterId id="2147483751" r:id="rId7"/>
    <p:sldMasterId id="2147483769" r:id="rId8"/>
    <p:sldMasterId id="2147483781" r:id="rId9"/>
    <p:sldMasterId id="2147483793" r:id="rId10"/>
  </p:sldMasterIdLst>
  <p:notesMasterIdLst>
    <p:notesMasterId r:id="rId85"/>
  </p:notesMasterIdLst>
  <p:sldIdLst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5" r:id="rId18"/>
    <p:sldId id="340" r:id="rId19"/>
    <p:sldId id="337" r:id="rId20"/>
    <p:sldId id="338" r:id="rId21"/>
    <p:sldId id="341" r:id="rId22"/>
    <p:sldId id="342" r:id="rId23"/>
    <p:sldId id="339" r:id="rId24"/>
    <p:sldId id="276" r:id="rId25"/>
    <p:sldId id="336" r:id="rId26"/>
    <p:sldId id="278" r:id="rId27"/>
    <p:sldId id="280" r:id="rId28"/>
    <p:sldId id="282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344" r:id="rId37"/>
    <p:sldId id="346" r:id="rId38"/>
    <p:sldId id="347" r:id="rId39"/>
    <p:sldId id="348" r:id="rId40"/>
    <p:sldId id="349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  <p:sldId id="292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66"/>
    <a:srgbClr val="CC0000"/>
    <a:srgbClr val="CC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tableStyles" Target="tableStyles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6-21T18:00:37.548" idx="1">
    <p:pos x="-334" y="-4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321C3B-BA65-40AD-BC9A-3163ADC5D0F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3D88C7-0433-439A-AF45-AA86140F5D27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B57012CD-88E6-4C1D-9119-547DE137B542}" type="parTrans" cxnId="{B8844B1E-71C9-43A1-97C8-1BD4CF4D8A8D}">
      <dgm:prSet/>
      <dgm:spPr/>
      <dgm:t>
        <a:bodyPr/>
        <a:lstStyle/>
        <a:p>
          <a:endParaRPr lang="ru-RU"/>
        </a:p>
      </dgm:t>
    </dgm:pt>
    <dgm:pt modelId="{B5D7A554-4AE5-4319-982B-499EF065C830}" type="sibTrans" cxnId="{B8844B1E-71C9-43A1-97C8-1BD4CF4D8A8D}">
      <dgm:prSet/>
      <dgm:spPr/>
      <dgm:t>
        <a:bodyPr/>
        <a:lstStyle/>
        <a:p>
          <a:endParaRPr lang="ru-RU"/>
        </a:p>
      </dgm:t>
    </dgm:pt>
    <dgm:pt modelId="{3C3FAF4F-5A37-48B3-A20B-B8515E2B5EE9}">
      <dgm:prSet phldrT="[Текст]" custT="1"/>
      <dgm:spPr>
        <a:solidFill>
          <a:srgbClr val="FFFFCC">
            <a:alpha val="97000"/>
          </a:srgbClr>
        </a:solidFill>
      </dgm:spPr>
      <dgm:t>
        <a:bodyPr/>
        <a:lstStyle/>
        <a:p>
          <a:r>
            <a:rPr lang="ru-RU" sz="1400" b="0" i="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Проблеми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сучасного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підручника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1400" b="0" i="1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збірка</a:t>
          </a:r>
          <a:r>
            <a:rPr lang="ru-RU" sz="1400" b="0" i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1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наукових</a:t>
          </a:r>
          <a:r>
            <a:rPr lang="ru-RU" sz="1400" b="0" i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1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праць</a:t>
          </a:r>
          <a:r>
            <a:rPr lang="ru-RU" sz="1400" b="0" i="1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2012р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1400" b="0" i="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F64860-1638-4576-86D6-04E5A29C1295}" type="parTrans" cxnId="{43A2D796-CC4C-4347-B016-0D271DBED953}">
      <dgm:prSet/>
      <dgm:spPr/>
      <dgm:t>
        <a:bodyPr/>
        <a:lstStyle/>
        <a:p>
          <a:endParaRPr lang="ru-RU"/>
        </a:p>
      </dgm:t>
    </dgm:pt>
    <dgm:pt modelId="{AE441438-E224-46A5-956A-05564E4753AE}" type="sibTrans" cxnId="{43A2D796-CC4C-4347-B016-0D271DBED953}">
      <dgm:prSet/>
      <dgm:spPr/>
      <dgm:t>
        <a:bodyPr/>
        <a:lstStyle/>
        <a:p>
          <a:endParaRPr lang="ru-RU"/>
        </a:p>
      </dgm:t>
    </dgm:pt>
    <dgm:pt modelId="{3826A2C7-63A7-46BC-AB9C-C6ED9EC5E297}">
      <dgm:prSet phldrT="[Текст]"/>
      <dgm:spPr>
        <a:solidFill>
          <a:srgbClr val="00CC99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4DA1DAEB-43B8-44AC-B82B-FA7736519794}" type="parTrans" cxnId="{E5496342-177F-4934-9BB8-0D9ACCBFF7EF}">
      <dgm:prSet/>
      <dgm:spPr/>
      <dgm:t>
        <a:bodyPr/>
        <a:lstStyle/>
        <a:p>
          <a:endParaRPr lang="ru-RU"/>
        </a:p>
      </dgm:t>
    </dgm:pt>
    <dgm:pt modelId="{4DDA9117-1FCD-4AF0-BFCA-95B78590F264}" type="sibTrans" cxnId="{E5496342-177F-4934-9BB8-0D9ACCBFF7EF}">
      <dgm:prSet/>
      <dgm:spPr/>
      <dgm:t>
        <a:bodyPr/>
        <a:lstStyle/>
        <a:p>
          <a:endParaRPr lang="ru-RU"/>
        </a:p>
      </dgm:t>
    </dgm:pt>
    <dgm:pt modelId="{1088D40F-140E-4CD1-AB75-EBA457BDAC50}">
      <dgm:prSet phldrT="[Текст]"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ru-RU" sz="1800" b="0" dirty="0" err="1" smtClean="0">
              <a:solidFill>
                <a:srgbClr val="7030A0"/>
              </a:solidFill>
              <a:effectLst/>
              <a:latin typeface="Arial Narrow" pitchFamily="34" charset="0"/>
            </a:rPr>
            <a:t>Анатовані</a:t>
          </a:r>
          <a:r>
            <a:rPr lang="ru-RU" sz="1800" b="0" dirty="0" smtClean="0">
              <a:solidFill>
                <a:srgbClr val="7030A0"/>
              </a:solidFill>
              <a:effectLst/>
              <a:latin typeface="Arial Narrow" pitchFamily="34" charset="0"/>
            </a:rPr>
            <a:t> </a:t>
          </a:r>
          <a:r>
            <a:rPr lang="ru-RU" sz="1800" b="0" dirty="0" err="1" smtClean="0">
              <a:solidFill>
                <a:srgbClr val="7030A0"/>
              </a:solidFill>
              <a:effectLst/>
              <a:latin typeface="Arial Narrow" pitchFamily="34" charset="0"/>
            </a:rPr>
            <a:t>результати</a:t>
          </a:r>
          <a:r>
            <a:rPr lang="ru-RU" sz="1800" b="0" dirty="0" smtClean="0">
              <a:solidFill>
                <a:srgbClr val="7030A0"/>
              </a:solidFill>
              <a:effectLst/>
              <a:latin typeface="Arial Narrow" pitchFamily="34" charset="0"/>
            </a:rPr>
            <a:t> </a:t>
          </a:r>
          <a:r>
            <a:rPr lang="ru-RU" sz="1800" b="0" dirty="0" err="1" smtClean="0">
              <a:solidFill>
                <a:srgbClr val="7030A0"/>
              </a:solidFill>
              <a:effectLst/>
              <a:latin typeface="Arial Narrow" pitchFamily="34" charset="0"/>
            </a:rPr>
            <a:t>науково-досліднецької</a:t>
          </a:r>
          <a:r>
            <a:rPr lang="ru-RU" sz="1800" b="0" dirty="0" smtClean="0">
              <a:solidFill>
                <a:srgbClr val="7030A0"/>
              </a:solidFill>
              <a:effectLst/>
              <a:latin typeface="Arial Narrow" pitchFamily="34" charset="0"/>
            </a:rPr>
            <a:t> </a:t>
          </a:r>
          <a:r>
            <a:rPr lang="ru-RU" sz="1800" b="0" dirty="0" err="1" smtClean="0">
              <a:solidFill>
                <a:srgbClr val="7030A0"/>
              </a:solidFill>
              <a:effectLst/>
              <a:latin typeface="Arial Narrow" pitchFamily="34" charset="0"/>
            </a:rPr>
            <a:t>роботи</a:t>
          </a:r>
          <a:r>
            <a:rPr lang="ru-RU" sz="1800" b="0" dirty="0" smtClean="0">
              <a:solidFill>
                <a:srgbClr val="7030A0"/>
              </a:solidFill>
              <a:effectLst/>
              <a:latin typeface="Arial Narrow" pitchFamily="34" charset="0"/>
            </a:rPr>
            <a:t> </a:t>
          </a:r>
          <a:r>
            <a:rPr lang="ru-RU" sz="1800" b="0" dirty="0" err="1" smtClean="0">
              <a:solidFill>
                <a:srgbClr val="7030A0"/>
              </a:solidFill>
              <a:effectLst/>
              <a:latin typeface="Arial Narrow" pitchFamily="34" charset="0"/>
            </a:rPr>
            <a:t>інституту</a:t>
          </a:r>
          <a:r>
            <a:rPr lang="ru-RU" sz="1800" b="0" dirty="0" smtClean="0">
              <a:solidFill>
                <a:srgbClr val="7030A0"/>
              </a:solidFill>
              <a:effectLst/>
              <a:latin typeface="Arial Narrow" pitchFamily="34" charset="0"/>
            </a:rPr>
            <a:t> </a:t>
          </a:r>
          <a:r>
            <a:rPr lang="ru-RU" sz="1800" b="0" dirty="0" err="1" smtClean="0">
              <a:solidFill>
                <a:srgbClr val="7030A0"/>
              </a:solidFill>
              <a:effectLst/>
              <a:latin typeface="Arial Narrow" pitchFamily="34" charset="0"/>
            </a:rPr>
            <a:t>педагогіки</a:t>
          </a:r>
          <a:r>
            <a:rPr lang="ru-RU" sz="1800" b="0" dirty="0" smtClean="0">
              <a:solidFill>
                <a:srgbClr val="7030A0"/>
              </a:solidFill>
              <a:effectLst/>
              <a:latin typeface="Arial Narrow" pitchFamily="34" charset="0"/>
            </a:rPr>
            <a:t> 2012 р, 2013 р.</a:t>
          </a:r>
          <a:endParaRPr lang="ru-RU" sz="1800" b="0" dirty="0">
            <a:solidFill>
              <a:srgbClr val="7030A0"/>
            </a:solidFill>
            <a:effectLst/>
            <a:latin typeface="Arial Narrow" pitchFamily="34" charset="0"/>
          </a:endParaRPr>
        </a:p>
      </dgm:t>
    </dgm:pt>
    <dgm:pt modelId="{5CC39F69-F58F-4CE2-ACB7-1CD1A097A546}" type="parTrans" cxnId="{B405308E-94A5-4A93-BF15-F106503D75BA}">
      <dgm:prSet/>
      <dgm:spPr/>
      <dgm:t>
        <a:bodyPr/>
        <a:lstStyle/>
        <a:p>
          <a:endParaRPr lang="ru-RU"/>
        </a:p>
      </dgm:t>
    </dgm:pt>
    <dgm:pt modelId="{EF41EB3E-4638-49EE-9FB6-7A0199476C1D}" type="sibTrans" cxnId="{B405308E-94A5-4A93-BF15-F106503D75BA}">
      <dgm:prSet/>
      <dgm:spPr/>
      <dgm:t>
        <a:bodyPr/>
        <a:lstStyle/>
        <a:p>
          <a:endParaRPr lang="ru-RU"/>
        </a:p>
      </dgm:t>
    </dgm:pt>
    <dgm:pt modelId="{90082AD6-BB5E-4F23-8360-D8EBE0433457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C1A0EDF8-C0C3-41C1-8FC6-58D9043BECCA}" type="parTrans" cxnId="{8C17F821-D02C-44FF-BBB1-A34C6E6D5513}">
      <dgm:prSet/>
      <dgm:spPr/>
      <dgm:t>
        <a:bodyPr/>
        <a:lstStyle/>
        <a:p>
          <a:endParaRPr lang="ru-RU"/>
        </a:p>
      </dgm:t>
    </dgm:pt>
    <dgm:pt modelId="{811DD513-0C05-49B4-954C-B3F614E834F1}" type="sibTrans" cxnId="{8C17F821-D02C-44FF-BBB1-A34C6E6D5513}">
      <dgm:prSet/>
      <dgm:spPr/>
      <dgm:t>
        <a:bodyPr/>
        <a:lstStyle/>
        <a:p>
          <a:endParaRPr lang="ru-RU"/>
        </a:p>
      </dgm:t>
    </dgm:pt>
    <dgm:pt modelId="{B8BDA742-EA6D-4D61-BD9A-83ADD6687BC2}">
      <dgm:prSet phldrT="[Текст]"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ru-RU" sz="1800" b="0" dirty="0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Школа </a:t>
          </a:r>
          <a:r>
            <a:rPr lang="ru-RU" sz="1800" b="0" dirty="0" err="1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толерантності</a:t>
          </a:r>
          <a:r>
            <a:rPr lang="ru-RU" sz="1800" b="0" dirty="0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: Шлях до </a:t>
          </a:r>
          <a:r>
            <a:rPr lang="ru-RU" sz="1800" b="0" dirty="0" err="1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формування</a:t>
          </a:r>
          <a:r>
            <a:rPr lang="ru-RU" sz="1800" b="0" dirty="0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 толерантного </a:t>
          </a:r>
          <a:r>
            <a:rPr lang="ru-RU" sz="1800" b="0" dirty="0" err="1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суспільства</a:t>
          </a:r>
          <a:r>
            <a:rPr lang="ru-RU" sz="1800" b="0" dirty="0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 2013 р, 2014 р.</a:t>
          </a:r>
          <a:endParaRPr lang="ru-RU" sz="1800" b="0" dirty="0">
            <a:solidFill>
              <a:schemeClr val="tx2">
                <a:lumMod val="75000"/>
              </a:schemeClr>
            </a:solidFill>
            <a:effectLst/>
            <a:latin typeface="Arial Narrow" pitchFamily="34" charset="0"/>
          </a:endParaRPr>
        </a:p>
      </dgm:t>
    </dgm:pt>
    <dgm:pt modelId="{866A0681-3934-44F4-BA09-E7A57A974C7E}" type="parTrans" cxnId="{1CC5E374-EA58-4E66-A3A1-91EE22190E9A}">
      <dgm:prSet/>
      <dgm:spPr/>
      <dgm:t>
        <a:bodyPr/>
        <a:lstStyle/>
        <a:p>
          <a:endParaRPr lang="ru-RU"/>
        </a:p>
      </dgm:t>
    </dgm:pt>
    <dgm:pt modelId="{273B2DC8-755D-4069-B293-436FF49ECC32}" type="sibTrans" cxnId="{1CC5E374-EA58-4E66-A3A1-91EE22190E9A}">
      <dgm:prSet/>
      <dgm:spPr/>
      <dgm:t>
        <a:bodyPr/>
        <a:lstStyle/>
        <a:p>
          <a:endParaRPr lang="ru-RU"/>
        </a:p>
      </dgm:t>
    </dgm:pt>
    <dgm:pt modelId="{6504C3D0-9C8D-4E98-BF3D-48C2575EEE76}">
      <dgm:prSet phldrT="[Текст]" custT="1"/>
      <dgm:spPr>
        <a:solidFill>
          <a:srgbClr val="FFFFCC">
            <a:alpha val="97000"/>
          </a:srgbClr>
        </a:solidFill>
      </dgm:spPr>
      <dgm:t>
        <a:bodyPr/>
        <a:lstStyle/>
        <a:p>
          <a:endParaRPr lang="ru-RU" sz="1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gm:t>
    </dgm:pt>
    <dgm:pt modelId="{38E809B2-C88F-4233-83A2-BE37CDDECEE3}" type="parTrans" cxnId="{D7652844-8284-44F8-817C-9AD476BB0FAE}">
      <dgm:prSet/>
      <dgm:spPr/>
      <dgm:t>
        <a:bodyPr/>
        <a:lstStyle/>
        <a:p>
          <a:endParaRPr lang="uk-UA"/>
        </a:p>
      </dgm:t>
    </dgm:pt>
    <dgm:pt modelId="{1E8A426A-6CD8-4824-A9AC-3210F939A462}" type="sibTrans" cxnId="{D7652844-8284-44F8-817C-9AD476BB0FAE}">
      <dgm:prSet/>
      <dgm:spPr/>
      <dgm:t>
        <a:bodyPr/>
        <a:lstStyle/>
        <a:p>
          <a:endParaRPr lang="uk-UA"/>
        </a:p>
      </dgm:t>
    </dgm:pt>
    <dgm:pt modelId="{7C27E95C-E051-45DE-972A-B4F5AA42CABB}">
      <dgm:prSet phldrT="[Текст]" custT="1"/>
      <dgm:spPr>
        <a:solidFill>
          <a:srgbClr val="FFFFCC">
            <a:alpha val="97000"/>
          </a:srgbClr>
        </a:solidFill>
      </dgm:spPr>
      <dgm:t>
        <a:bodyPr/>
        <a:lstStyle/>
        <a:p>
          <a:r>
            <a:rPr lang="ru-RU" sz="1400" b="0" i="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Теорія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і практика «</a:t>
          </a:r>
          <a:r>
            <a:rPr lang="ru-RU" sz="1400" b="0" i="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Профільна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диференціація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в </a:t>
          </a:r>
          <a:r>
            <a:rPr lang="ru-RU" sz="1400" b="0" i="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умовах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особистісноорієнтованого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навчання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1400" b="0" i="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збірка</a:t>
          </a:r>
          <a:r>
            <a:rPr lang="ru-RU" sz="1400" b="0" i="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2012 р)</a:t>
          </a:r>
          <a:endParaRPr lang="ru-RU" sz="1400" b="0" i="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611965-9280-4D71-A82E-C0EBC48DEDDF}" type="parTrans" cxnId="{F0226417-F451-4B60-A2FB-8073473F3CAA}">
      <dgm:prSet/>
      <dgm:spPr/>
      <dgm:t>
        <a:bodyPr/>
        <a:lstStyle/>
        <a:p>
          <a:endParaRPr lang="uk-UA"/>
        </a:p>
      </dgm:t>
    </dgm:pt>
    <dgm:pt modelId="{7DFFEC22-A22A-42DE-B91F-56DB5CABF35D}" type="sibTrans" cxnId="{F0226417-F451-4B60-A2FB-8073473F3CAA}">
      <dgm:prSet/>
      <dgm:spPr/>
      <dgm:t>
        <a:bodyPr/>
        <a:lstStyle/>
        <a:p>
          <a:endParaRPr lang="uk-UA"/>
        </a:p>
      </dgm:t>
    </dgm:pt>
    <dgm:pt modelId="{3D600FCB-4A08-4774-BAB9-826276D252BC}">
      <dgm:prSet phldrT="[Текст]" custT="1"/>
      <dgm:spPr>
        <a:solidFill>
          <a:srgbClr val="FFFFCC">
            <a:alpha val="97000"/>
          </a:srgbClr>
        </a:solidFill>
      </dgm:spPr>
      <dgm:t>
        <a:bodyPr/>
        <a:lstStyle/>
        <a:p>
          <a:endParaRPr lang="ru-RU" sz="1400" b="0" i="0" dirty="0">
            <a:solidFill>
              <a:srgbClr val="7030A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29F318-14EC-4320-A05C-BE6A34A11E6E}" type="parTrans" cxnId="{9C1BBBE5-E7EE-43C7-866A-F7B088F0D4C3}">
      <dgm:prSet/>
      <dgm:spPr/>
      <dgm:t>
        <a:bodyPr/>
        <a:lstStyle/>
        <a:p>
          <a:endParaRPr lang="uk-UA"/>
        </a:p>
      </dgm:t>
    </dgm:pt>
    <dgm:pt modelId="{3ED67E58-D708-4D6F-88AE-D5F3434B1E0E}" type="sibTrans" cxnId="{9C1BBBE5-E7EE-43C7-866A-F7B088F0D4C3}">
      <dgm:prSet/>
      <dgm:spPr/>
      <dgm:t>
        <a:bodyPr/>
        <a:lstStyle/>
        <a:p>
          <a:endParaRPr lang="uk-UA"/>
        </a:p>
      </dgm:t>
    </dgm:pt>
    <dgm:pt modelId="{F8A114D6-EC1E-4298-97E5-AC5B7C5C2B57}" type="pres">
      <dgm:prSet presAssocID="{1C321C3B-BA65-40AD-BC9A-3163ADC5D0F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A9716B-BE8D-408D-BD14-660D7E1A284D}" type="pres">
      <dgm:prSet presAssocID="{BE3D88C7-0433-439A-AF45-AA86140F5D27}" presName="composite" presStyleCnt="0"/>
      <dgm:spPr/>
    </dgm:pt>
    <dgm:pt modelId="{0308F471-C679-4913-B847-04A03612FD3E}" type="pres">
      <dgm:prSet presAssocID="{BE3D88C7-0433-439A-AF45-AA86140F5D27}" presName="parentText" presStyleLbl="alignNode1" presStyleIdx="0" presStyleCnt="3" custScaleY="117840" custLinFactNeighborX="3645" custLinFactNeighborY="27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A1EE5-8FF1-4D26-BCCF-796C2280C5B4}" type="pres">
      <dgm:prSet presAssocID="{BE3D88C7-0433-439A-AF45-AA86140F5D27}" presName="descendantText" presStyleLbl="alignAcc1" presStyleIdx="0" presStyleCnt="3" custScaleY="122303" custLinFactNeighborX="-46" custLinFactNeighborY="142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96D63A-7D4C-4E94-BD78-536ECF864F2A}" type="pres">
      <dgm:prSet presAssocID="{B5D7A554-4AE5-4319-982B-499EF065C830}" presName="sp" presStyleCnt="0"/>
      <dgm:spPr/>
    </dgm:pt>
    <dgm:pt modelId="{7D317821-D91D-441B-94B3-2FD857118D39}" type="pres">
      <dgm:prSet presAssocID="{3826A2C7-63A7-46BC-AB9C-C6ED9EC5E297}" presName="composite" presStyleCnt="0"/>
      <dgm:spPr/>
    </dgm:pt>
    <dgm:pt modelId="{2B4C3BD6-BC9A-4070-8499-C411710157CC}" type="pres">
      <dgm:prSet presAssocID="{3826A2C7-63A7-46BC-AB9C-C6ED9EC5E29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3A0BE-FE7A-4FA1-A4A2-9683119506EB}" type="pres">
      <dgm:prSet presAssocID="{3826A2C7-63A7-46BC-AB9C-C6ED9EC5E29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D1E6C-B541-4879-A484-1668EB6982DE}" type="pres">
      <dgm:prSet presAssocID="{4DDA9117-1FCD-4AF0-BFCA-95B78590F264}" presName="sp" presStyleCnt="0"/>
      <dgm:spPr/>
    </dgm:pt>
    <dgm:pt modelId="{18DF1DE5-E927-427C-949B-B265E992B02A}" type="pres">
      <dgm:prSet presAssocID="{90082AD6-BB5E-4F23-8360-D8EBE0433457}" presName="composite" presStyleCnt="0"/>
      <dgm:spPr/>
    </dgm:pt>
    <dgm:pt modelId="{F247882A-C7F2-4943-99CF-D31837354506}" type="pres">
      <dgm:prSet presAssocID="{90082AD6-BB5E-4F23-8360-D8EBE0433457}" presName="parentText" presStyleLbl="alignNode1" presStyleIdx="2" presStyleCnt="3" custScaleY="1314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901ED-6B11-475A-A989-F239E0EF0E5D}" type="pres">
      <dgm:prSet presAssocID="{90082AD6-BB5E-4F23-8360-D8EBE0433457}" presName="descendantText" presStyleLbl="alignAcc1" presStyleIdx="2" presStyleCnt="3" custScaleY="147890" custLinFactNeighborX="660" custLinFactNeighborY="-2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B6E958-F086-4C2D-B6AA-F03836242CFD}" type="presOf" srcId="{3D600FCB-4A08-4774-BAB9-826276D252BC}" destId="{32DA1EE5-8FF1-4D26-BCCF-796C2280C5B4}" srcOrd="0" destOrd="0" presId="urn:microsoft.com/office/officeart/2005/8/layout/chevron2"/>
    <dgm:cxn modelId="{8C17F821-D02C-44FF-BBB1-A34C6E6D5513}" srcId="{1C321C3B-BA65-40AD-BC9A-3163ADC5D0F2}" destId="{90082AD6-BB5E-4F23-8360-D8EBE0433457}" srcOrd="2" destOrd="0" parTransId="{C1A0EDF8-C0C3-41C1-8FC6-58D9043BECCA}" sibTransId="{811DD513-0C05-49B4-954C-B3F614E834F1}"/>
    <dgm:cxn modelId="{917387F5-F244-48BA-953B-2E370ECE4DDA}" type="presOf" srcId="{B8BDA742-EA6D-4D61-BD9A-83ADD6687BC2}" destId="{56A901ED-6B11-475A-A989-F239E0EF0E5D}" srcOrd="0" destOrd="0" presId="urn:microsoft.com/office/officeart/2005/8/layout/chevron2"/>
    <dgm:cxn modelId="{32419704-BCA5-4542-BA6A-348CAD2E018E}" type="presOf" srcId="{90082AD6-BB5E-4F23-8360-D8EBE0433457}" destId="{F247882A-C7F2-4943-99CF-D31837354506}" srcOrd="0" destOrd="0" presId="urn:microsoft.com/office/officeart/2005/8/layout/chevron2"/>
    <dgm:cxn modelId="{2223FC03-4681-4D73-B24B-29358A41F478}" type="presOf" srcId="{3C3FAF4F-5A37-48B3-A20B-B8515E2B5EE9}" destId="{32DA1EE5-8FF1-4D26-BCCF-796C2280C5B4}" srcOrd="0" destOrd="1" presId="urn:microsoft.com/office/officeart/2005/8/layout/chevron2"/>
    <dgm:cxn modelId="{9C1BBBE5-E7EE-43C7-866A-F7B088F0D4C3}" srcId="{BE3D88C7-0433-439A-AF45-AA86140F5D27}" destId="{3D600FCB-4A08-4774-BAB9-826276D252BC}" srcOrd="0" destOrd="0" parTransId="{1D29F318-14EC-4320-A05C-BE6A34A11E6E}" sibTransId="{3ED67E58-D708-4D6F-88AE-D5F3434B1E0E}"/>
    <dgm:cxn modelId="{E5496342-177F-4934-9BB8-0D9ACCBFF7EF}" srcId="{1C321C3B-BA65-40AD-BC9A-3163ADC5D0F2}" destId="{3826A2C7-63A7-46BC-AB9C-C6ED9EC5E297}" srcOrd="1" destOrd="0" parTransId="{4DA1DAEB-43B8-44AC-B82B-FA7736519794}" sibTransId="{4DDA9117-1FCD-4AF0-BFCA-95B78590F264}"/>
    <dgm:cxn modelId="{2E335FA3-B877-4350-9051-BF1EE94CBC30}" type="presOf" srcId="{1C321C3B-BA65-40AD-BC9A-3163ADC5D0F2}" destId="{F8A114D6-EC1E-4298-97E5-AC5B7C5C2B57}" srcOrd="0" destOrd="0" presId="urn:microsoft.com/office/officeart/2005/8/layout/chevron2"/>
    <dgm:cxn modelId="{F0226417-F451-4B60-A2FB-8073473F3CAA}" srcId="{BE3D88C7-0433-439A-AF45-AA86140F5D27}" destId="{7C27E95C-E051-45DE-972A-B4F5AA42CABB}" srcOrd="2" destOrd="0" parTransId="{E4611965-9280-4D71-A82E-C0EBC48DEDDF}" sibTransId="{7DFFEC22-A22A-42DE-B91F-56DB5CABF35D}"/>
    <dgm:cxn modelId="{B405308E-94A5-4A93-BF15-F106503D75BA}" srcId="{3826A2C7-63A7-46BC-AB9C-C6ED9EC5E297}" destId="{1088D40F-140E-4CD1-AB75-EBA457BDAC50}" srcOrd="0" destOrd="0" parTransId="{5CC39F69-F58F-4CE2-ACB7-1CD1A097A546}" sibTransId="{EF41EB3E-4638-49EE-9FB6-7A0199476C1D}"/>
    <dgm:cxn modelId="{43A2D796-CC4C-4347-B016-0D271DBED953}" srcId="{BE3D88C7-0433-439A-AF45-AA86140F5D27}" destId="{3C3FAF4F-5A37-48B3-A20B-B8515E2B5EE9}" srcOrd="1" destOrd="0" parTransId="{0EF64860-1638-4576-86D6-04E5A29C1295}" sibTransId="{AE441438-E224-46A5-956A-05564E4753AE}"/>
    <dgm:cxn modelId="{2C3D9696-ED2A-4602-A06C-93D9C010AE0B}" type="presOf" srcId="{BE3D88C7-0433-439A-AF45-AA86140F5D27}" destId="{0308F471-C679-4913-B847-04A03612FD3E}" srcOrd="0" destOrd="0" presId="urn:microsoft.com/office/officeart/2005/8/layout/chevron2"/>
    <dgm:cxn modelId="{0E86880E-518F-4862-9F1E-8852CBC1A62B}" type="presOf" srcId="{3826A2C7-63A7-46BC-AB9C-C6ED9EC5E297}" destId="{2B4C3BD6-BC9A-4070-8499-C411710157CC}" srcOrd="0" destOrd="0" presId="urn:microsoft.com/office/officeart/2005/8/layout/chevron2"/>
    <dgm:cxn modelId="{1CC5E374-EA58-4E66-A3A1-91EE22190E9A}" srcId="{90082AD6-BB5E-4F23-8360-D8EBE0433457}" destId="{B8BDA742-EA6D-4D61-BD9A-83ADD6687BC2}" srcOrd="0" destOrd="0" parTransId="{866A0681-3934-44F4-BA09-E7A57A974C7E}" sibTransId="{273B2DC8-755D-4069-B293-436FF49ECC32}"/>
    <dgm:cxn modelId="{D7652844-8284-44F8-817C-9AD476BB0FAE}" srcId="{BE3D88C7-0433-439A-AF45-AA86140F5D27}" destId="{6504C3D0-9C8D-4E98-BF3D-48C2575EEE76}" srcOrd="3" destOrd="0" parTransId="{38E809B2-C88F-4233-83A2-BE37CDDECEE3}" sibTransId="{1E8A426A-6CD8-4824-A9AC-3210F939A462}"/>
    <dgm:cxn modelId="{47DE600D-0F7D-4DBB-BDEA-E70F26F2B7B5}" type="presOf" srcId="{6504C3D0-9C8D-4E98-BF3D-48C2575EEE76}" destId="{32DA1EE5-8FF1-4D26-BCCF-796C2280C5B4}" srcOrd="0" destOrd="3" presId="urn:microsoft.com/office/officeart/2005/8/layout/chevron2"/>
    <dgm:cxn modelId="{B8844B1E-71C9-43A1-97C8-1BD4CF4D8A8D}" srcId="{1C321C3B-BA65-40AD-BC9A-3163ADC5D0F2}" destId="{BE3D88C7-0433-439A-AF45-AA86140F5D27}" srcOrd="0" destOrd="0" parTransId="{B57012CD-88E6-4C1D-9119-547DE137B542}" sibTransId="{B5D7A554-4AE5-4319-982B-499EF065C830}"/>
    <dgm:cxn modelId="{34EB356A-A34C-4A17-BFEE-FCBD5DCBE20E}" type="presOf" srcId="{7C27E95C-E051-45DE-972A-B4F5AA42CABB}" destId="{32DA1EE5-8FF1-4D26-BCCF-796C2280C5B4}" srcOrd="0" destOrd="2" presId="urn:microsoft.com/office/officeart/2005/8/layout/chevron2"/>
    <dgm:cxn modelId="{9EE53A6E-3B91-4B77-BDC3-62AB94FB811A}" type="presOf" srcId="{1088D40F-140E-4CD1-AB75-EBA457BDAC50}" destId="{8623A0BE-FE7A-4FA1-A4A2-9683119506EB}" srcOrd="0" destOrd="0" presId="urn:microsoft.com/office/officeart/2005/8/layout/chevron2"/>
    <dgm:cxn modelId="{0544C249-3E31-43B3-B386-196D6E1F2D64}" type="presParOf" srcId="{F8A114D6-EC1E-4298-97E5-AC5B7C5C2B57}" destId="{76A9716B-BE8D-408D-BD14-660D7E1A284D}" srcOrd="0" destOrd="0" presId="urn:microsoft.com/office/officeart/2005/8/layout/chevron2"/>
    <dgm:cxn modelId="{E05355B6-647A-4430-9538-9943A35C9798}" type="presParOf" srcId="{76A9716B-BE8D-408D-BD14-660D7E1A284D}" destId="{0308F471-C679-4913-B847-04A03612FD3E}" srcOrd="0" destOrd="0" presId="urn:microsoft.com/office/officeart/2005/8/layout/chevron2"/>
    <dgm:cxn modelId="{C32EA829-AC77-48DD-8576-885236B06FBF}" type="presParOf" srcId="{76A9716B-BE8D-408D-BD14-660D7E1A284D}" destId="{32DA1EE5-8FF1-4D26-BCCF-796C2280C5B4}" srcOrd="1" destOrd="0" presId="urn:microsoft.com/office/officeart/2005/8/layout/chevron2"/>
    <dgm:cxn modelId="{8730BBFF-8986-45FE-822F-943100F623A9}" type="presParOf" srcId="{F8A114D6-EC1E-4298-97E5-AC5B7C5C2B57}" destId="{1996D63A-7D4C-4E94-BD78-536ECF864F2A}" srcOrd="1" destOrd="0" presId="urn:microsoft.com/office/officeart/2005/8/layout/chevron2"/>
    <dgm:cxn modelId="{675A05D1-848B-4C9B-877E-2CF210858D50}" type="presParOf" srcId="{F8A114D6-EC1E-4298-97E5-AC5B7C5C2B57}" destId="{7D317821-D91D-441B-94B3-2FD857118D39}" srcOrd="2" destOrd="0" presId="urn:microsoft.com/office/officeart/2005/8/layout/chevron2"/>
    <dgm:cxn modelId="{BF55DECA-39A2-40CD-94D3-FBC62EFF7A5E}" type="presParOf" srcId="{7D317821-D91D-441B-94B3-2FD857118D39}" destId="{2B4C3BD6-BC9A-4070-8499-C411710157CC}" srcOrd="0" destOrd="0" presId="urn:microsoft.com/office/officeart/2005/8/layout/chevron2"/>
    <dgm:cxn modelId="{5E63B3A3-8AB7-43A6-AF7B-DA44483E32AE}" type="presParOf" srcId="{7D317821-D91D-441B-94B3-2FD857118D39}" destId="{8623A0BE-FE7A-4FA1-A4A2-9683119506EB}" srcOrd="1" destOrd="0" presId="urn:microsoft.com/office/officeart/2005/8/layout/chevron2"/>
    <dgm:cxn modelId="{C09DC53D-243C-4D44-8BEB-D0CB36B0A39F}" type="presParOf" srcId="{F8A114D6-EC1E-4298-97E5-AC5B7C5C2B57}" destId="{E03D1E6C-B541-4879-A484-1668EB6982DE}" srcOrd="3" destOrd="0" presId="urn:microsoft.com/office/officeart/2005/8/layout/chevron2"/>
    <dgm:cxn modelId="{6A151823-D96A-4D9F-8E2F-C7E9D6E39BAC}" type="presParOf" srcId="{F8A114D6-EC1E-4298-97E5-AC5B7C5C2B57}" destId="{18DF1DE5-E927-427C-949B-B265E992B02A}" srcOrd="4" destOrd="0" presId="urn:microsoft.com/office/officeart/2005/8/layout/chevron2"/>
    <dgm:cxn modelId="{0C4F05BE-057F-43D9-AB61-232DBF5A105D}" type="presParOf" srcId="{18DF1DE5-E927-427C-949B-B265E992B02A}" destId="{F247882A-C7F2-4943-99CF-D31837354506}" srcOrd="0" destOrd="0" presId="urn:microsoft.com/office/officeart/2005/8/layout/chevron2"/>
    <dgm:cxn modelId="{CD444A7D-7F16-4EB3-BEC7-B274E680D3C6}" type="presParOf" srcId="{18DF1DE5-E927-427C-949B-B265E992B02A}" destId="{56A901ED-6B11-475A-A989-F239E0EF0E5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704769-FDA9-4F27-9355-1CACBED50CC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4EEFDD-0189-44BA-BAA4-EBDBD64B833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3200" dirty="0" smtClean="0">
              <a:solidFill>
                <a:schemeClr val="accent5">
                  <a:lumMod val="50000"/>
                </a:schemeClr>
              </a:solidFill>
            </a:rPr>
            <a:t>1</a:t>
          </a:r>
          <a:endParaRPr lang="ru-RU" sz="3200" dirty="0">
            <a:solidFill>
              <a:schemeClr val="accent5">
                <a:lumMod val="50000"/>
              </a:schemeClr>
            </a:solidFill>
          </a:endParaRPr>
        </a:p>
      </dgm:t>
    </dgm:pt>
    <dgm:pt modelId="{4D6FB6AB-C49A-465D-8C23-1E88296369D3}" type="parTrans" cxnId="{ABED95D4-9EC4-407F-8FF0-BC8ABDCFBB7D}">
      <dgm:prSet/>
      <dgm:spPr/>
      <dgm:t>
        <a:bodyPr/>
        <a:lstStyle/>
        <a:p>
          <a:endParaRPr lang="ru-RU"/>
        </a:p>
      </dgm:t>
    </dgm:pt>
    <dgm:pt modelId="{7F677C14-D0FD-4BD5-9A9C-622C3D20BE22}" type="sibTrans" cxnId="{ABED95D4-9EC4-407F-8FF0-BC8ABDCFBB7D}">
      <dgm:prSet/>
      <dgm:spPr/>
      <dgm:t>
        <a:bodyPr/>
        <a:lstStyle/>
        <a:p>
          <a:endParaRPr lang="ru-RU"/>
        </a:p>
      </dgm:t>
    </dgm:pt>
    <dgm:pt modelId="{95CAB538-ECFE-467F-83D8-5912ECDD1276}">
      <dgm:prSet phldrT="[Текст]"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ru-RU" sz="1600" b="0" dirty="0" err="1" smtClean="0">
              <a:solidFill>
                <a:srgbClr val="00B050"/>
              </a:solidFill>
              <a:effectLst/>
              <a:latin typeface="Arial Narrow" pitchFamily="34" charset="0"/>
            </a:rPr>
            <a:t>Фундаменталізація</a:t>
          </a:r>
          <a:r>
            <a:rPr lang="ru-RU" sz="1600" b="0" dirty="0" smtClean="0">
              <a:solidFill>
                <a:srgbClr val="00B050"/>
              </a:solidFill>
              <a:effectLst/>
              <a:latin typeface="Arial Narrow" pitchFamily="34" charset="0"/>
            </a:rPr>
            <a:t> </a:t>
          </a:r>
          <a:r>
            <a:rPr lang="ru-RU" sz="1600" b="0" dirty="0" err="1" smtClean="0">
              <a:solidFill>
                <a:srgbClr val="00B050"/>
              </a:solidFill>
              <a:effectLst/>
              <a:latin typeface="Arial Narrow" pitchFamily="34" charset="0"/>
            </a:rPr>
            <a:t>змісту</a:t>
          </a:r>
          <a:r>
            <a:rPr lang="ru-RU" sz="1600" b="0" dirty="0" smtClean="0">
              <a:solidFill>
                <a:srgbClr val="00B050"/>
              </a:solidFill>
              <a:effectLst/>
              <a:latin typeface="Arial Narrow" pitchFamily="34" charset="0"/>
            </a:rPr>
            <a:t> </a:t>
          </a:r>
          <a:r>
            <a:rPr lang="ru-RU" sz="1600" b="0" dirty="0" err="1" smtClean="0">
              <a:solidFill>
                <a:srgbClr val="00B050"/>
              </a:solidFill>
              <a:effectLst/>
              <a:latin typeface="Arial Narrow" pitchFamily="34" charset="0"/>
            </a:rPr>
            <a:t>освіти</a:t>
          </a:r>
          <a:r>
            <a:rPr lang="ru-RU" sz="1600" b="0" dirty="0" smtClean="0">
              <a:solidFill>
                <a:srgbClr val="00B050"/>
              </a:solidFill>
              <a:effectLst/>
              <a:latin typeface="Arial Narrow" pitchFamily="34" charset="0"/>
            </a:rPr>
            <a:t> у </a:t>
          </a:r>
          <a:r>
            <a:rPr lang="ru-RU" sz="1600" b="0" dirty="0" err="1" smtClean="0">
              <a:solidFill>
                <a:srgbClr val="00B050"/>
              </a:solidFill>
              <a:effectLst/>
              <a:latin typeface="Arial Narrow" pitchFamily="34" charset="0"/>
            </a:rPr>
            <a:t>старшій</a:t>
          </a:r>
          <a:r>
            <a:rPr lang="ru-RU" sz="1600" b="0" dirty="0" smtClean="0">
              <a:solidFill>
                <a:srgbClr val="00B050"/>
              </a:solidFill>
              <a:effectLst/>
              <a:latin typeface="Arial Narrow" pitchFamily="34" charset="0"/>
            </a:rPr>
            <a:t> </a:t>
          </a:r>
          <a:r>
            <a:rPr lang="ru-RU" sz="1600" b="0" dirty="0" err="1" smtClean="0">
              <a:solidFill>
                <a:srgbClr val="00B050"/>
              </a:solidFill>
              <a:effectLst/>
              <a:latin typeface="Arial Narrow" pitchFamily="34" charset="0"/>
            </a:rPr>
            <a:t>школі</a:t>
          </a:r>
          <a:r>
            <a:rPr lang="ru-RU" sz="1600" b="0" dirty="0" smtClean="0">
              <a:solidFill>
                <a:srgbClr val="00B050"/>
              </a:solidFill>
              <a:effectLst/>
              <a:latin typeface="Arial Narrow" pitchFamily="34" charset="0"/>
            </a:rPr>
            <a:t> 2015 р.</a:t>
          </a:r>
          <a:endParaRPr lang="ru-RU" sz="1600" b="0" dirty="0">
            <a:solidFill>
              <a:srgbClr val="00B050"/>
            </a:solidFill>
            <a:effectLst/>
            <a:latin typeface="Arial Narrow" pitchFamily="34" charset="0"/>
          </a:endParaRPr>
        </a:p>
      </dgm:t>
    </dgm:pt>
    <dgm:pt modelId="{506A42B6-FCBA-4B1F-9356-FCE3B2E216A3}" type="parTrans" cxnId="{D4255B5A-AEA9-46D6-8A9F-E8651645D80E}">
      <dgm:prSet/>
      <dgm:spPr/>
      <dgm:t>
        <a:bodyPr/>
        <a:lstStyle/>
        <a:p>
          <a:endParaRPr lang="ru-RU"/>
        </a:p>
      </dgm:t>
    </dgm:pt>
    <dgm:pt modelId="{49FAD34F-60C4-49DF-98B0-0294BB0FAE00}" type="sibTrans" cxnId="{D4255B5A-AEA9-46D6-8A9F-E8651645D80E}">
      <dgm:prSet/>
      <dgm:spPr/>
      <dgm:t>
        <a:bodyPr/>
        <a:lstStyle/>
        <a:p>
          <a:endParaRPr lang="ru-RU"/>
        </a:p>
      </dgm:t>
    </dgm:pt>
    <dgm:pt modelId="{4A832ADD-2288-4F78-8412-9A65E2414D54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3200" dirty="0" smtClean="0"/>
            <a:t>2</a:t>
          </a:r>
          <a:endParaRPr lang="ru-RU" sz="3200" dirty="0"/>
        </a:p>
      </dgm:t>
    </dgm:pt>
    <dgm:pt modelId="{9C1059F0-0182-43C8-8C43-CE6D87B8E6D5}" type="parTrans" cxnId="{A6B10871-BF80-401A-8FFC-2B95B85A2E95}">
      <dgm:prSet/>
      <dgm:spPr/>
      <dgm:t>
        <a:bodyPr/>
        <a:lstStyle/>
        <a:p>
          <a:endParaRPr lang="ru-RU"/>
        </a:p>
      </dgm:t>
    </dgm:pt>
    <dgm:pt modelId="{A95C4724-0BF9-4CE7-9CC8-1846D2D5ABE0}" type="sibTrans" cxnId="{A6B10871-BF80-401A-8FFC-2B95B85A2E95}">
      <dgm:prSet/>
      <dgm:spPr/>
      <dgm:t>
        <a:bodyPr/>
        <a:lstStyle/>
        <a:p>
          <a:endParaRPr lang="ru-RU"/>
        </a:p>
      </dgm:t>
    </dgm:pt>
    <dgm:pt modelId="{6E601546-B583-4179-B620-1FC810A480E8}">
      <dgm:prSet phldrT="[Текст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ru-RU" sz="1600" dirty="0" err="1" smtClean="0">
              <a:latin typeface="Arial Narrow" pitchFamily="34" charset="0"/>
            </a:rPr>
            <a:t>Дидактичні</a:t>
          </a:r>
          <a:r>
            <a:rPr lang="ru-RU" sz="1600" dirty="0" smtClean="0">
              <a:latin typeface="Arial Narrow" pitchFamily="34" charset="0"/>
            </a:rPr>
            <a:t> засади </a:t>
          </a:r>
          <a:r>
            <a:rPr lang="ru-RU" sz="1600" dirty="0" err="1" smtClean="0">
              <a:latin typeface="Arial Narrow" pitchFamily="34" charset="0"/>
            </a:rPr>
            <a:t>диференціації</a:t>
          </a:r>
          <a:r>
            <a:rPr lang="ru-RU" sz="1600" dirty="0" smtClean="0">
              <a:latin typeface="Arial Narrow" pitchFamily="34" charset="0"/>
            </a:rPr>
            <a:t> </a:t>
          </a:r>
          <a:r>
            <a:rPr lang="ru-RU" sz="1600" dirty="0" err="1" smtClean="0">
              <a:latin typeface="Arial Narrow" pitchFamily="34" charset="0"/>
            </a:rPr>
            <a:t>навчання</a:t>
          </a:r>
          <a:r>
            <a:rPr lang="ru-RU" sz="1600" dirty="0" smtClean="0">
              <a:latin typeface="Arial Narrow" pitchFamily="34" charset="0"/>
            </a:rPr>
            <a:t> в </a:t>
          </a:r>
          <a:r>
            <a:rPr lang="ru-RU" sz="1600" dirty="0" err="1" smtClean="0">
              <a:latin typeface="Arial Narrow" pitchFamily="34" charset="0"/>
            </a:rPr>
            <a:t>основній</a:t>
          </a:r>
          <a:r>
            <a:rPr lang="ru-RU" sz="1600" dirty="0" smtClean="0">
              <a:latin typeface="Arial Narrow" pitchFamily="34" charset="0"/>
            </a:rPr>
            <a:t> </a:t>
          </a:r>
          <a:r>
            <a:rPr lang="ru-RU" sz="1600" dirty="0" err="1" smtClean="0">
              <a:latin typeface="Arial Narrow" pitchFamily="34" charset="0"/>
            </a:rPr>
            <a:t>школі</a:t>
          </a:r>
          <a:r>
            <a:rPr lang="ru-RU" sz="1600" dirty="0" smtClean="0">
              <a:latin typeface="Arial Narrow" pitchFamily="34" charset="0"/>
            </a:rPr>
            <a:t> 2014 р, 2015 р.</a:t>
          </a:r>
          <a:endParaRPr lang="ru-RU" sz="1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gm:t>
    </dgm:pt>
    <dgm:pt modelId="{85672384-B64B-488F-9C0D-302D0F663F5A}" type="parTrans" cxnId="{C8B07C0E-5AFF-4E70-B6EA-8517DAC84AD6}">
      <dgm:prSet/>
      <dgm:spPr/>
      <dgm:t>
        <a:bodyPr/>
        <a:lstStyle/>
        <a:p>
          <a:endParaRPr lang="ru-RU"/>
        </a:p>
      </dgm:t>
    </dgm:pt>
    <dgm:pt modelId="{7F67DEDA-A256-4C66-AD95-6423421971A3}" type="sibTrans" cxnId="{C8B07C0E-5AFF-4E70-B6EA-8517DAC84AD6}">
      <dgm:prSet/>
      <dgm:spPr/>
      <dgm:t>
        <a:bodyPr/>
        <a:lstStyle/>
        <a:p>
          <a:endParaRPr lang="ru-RU"/>
        </a:p>
      </dgm:t>
    </dgm:pt>
    <dgm:pt modelId="{9EFBAD61-EC6E-4A03-8359-16024B194235}">
      <dgm:prSet phldrT="[Текст]" custT="1"/>
      <dgm:spPr>
        <a:solidFill>
          <a:srgbClr val="FF99FF"/>
        </a:solidFill>
      </dgm:spPr>
      <dgm:t>
        <a:bodyPr/>
        <a:lstStyle/>
        <a:p>
          <a:r>
            <a:rPr lang="ru-RU" sz="3200" dirty="0" smtClean="0"/>
            <a:t>1</a:t>
          </a:r>
          <a:endParaRPr lang="ru-RU" sz="3200" dirty="0"/>
        </a:p>
      </dgm:t>
    </dgm:pt>
    <dgm:pt modelId="{2B3C7BD2-108C-4FB2-A3F9-FA9ED262DA22}" type="parTrans" cxnId="{F8D94C8E-667A-4091-A54B-54FC8A109066}">
      <dgm:prSet/>
      <dgm:spPr/>
      <dgm:t>
        <a:bodyPr/>
        <a:lstStyle/>
        <a:p>
          <a:endParaRPr lang="ru-RU"/>
        </a:p>
      </dgm:t>
    </dgm:pt>
    <dgm:pt modelId="{37A7F9D7-2368-4736-B212-93E71E3FC33E}" type="sibTrans" cxnId="{F8D94C8E-667A-4091-A54B-54FC8A109066}">
      <dgm:prSet/>
      <dgm:spPr/>
      <dgm:t>
        <a:bodyPr/>
        <a:lstStyle/>
        <a:p>
          <a:endParaRPr lang="ru-RU"/>
        </a:p>
      </dgm:t>
    </dgm:pt>
    <dgm:pt modelId="{33B2B0D4-AFF3-4C6A-B241-539038A7BFC0}">
      <dgm:prSet phldrT="[Текст]"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ru-RU" sz="1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Наука і </a:t>
          </a:r>
          <a:r>
            <a:rPr lang="ru-RU" sz="1800" b="1" dirty="0" err="1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освіта</a:t>
          </a:r>
          <a:r>
            <a:rPr lang="ru-RU" sz="1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400" b="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(</a:t>
          </a:r>
          <a:r>
            <a: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журнал ВАК)</a:t>
          </a:r>
          <a:endParaRPr lang="ru-RU" sz="1400" b="0" i="1" dirty="0">
            <a:solidFill>
              <a:schemeClr val="accent6">
                <a:lumMod val="50000"/>
              </a:schemeClr>
            </a:solidFill>
            <a:effectLst/>
            <a:latin typeface="Arial Narrow" pitchFamily="34" charset="0"/>
          </a:endParaRPr>
        </a:p>
      </dgm:t>
    </dgm:pt>
    <dgm:pt modelId="{4DFB69A5-A127-4269-9B83-FB47C13FC692}" type="parTrans" cxnId="{A863BED0-46D6-40FB-9D5E-7A06EF349F23}">
      <dgm:prSet/>
      <dgm:spPr/>
      <dgm:t>
        <a:bodyPr/>
        <a:lstStyle/>
        <a:p>
          <a:endParaRPr lang="ru-RU"/>
        </a:p>
      </dgm:t>
    </dgm:pt>
    <dgm:pt modelId="{95EAEB02-2669-488F-9EEA-8D02BBA4D0FD}" type="sibTrans" cxnId="{A863BED0-46D6-40FB-9D5E-7A06EF349F23}">
      <dgm:prSet/>
      <dgm:spPr/>
      <dgm:t>
        <a:bodyPr/>
        <a:lstStyle/>
        <a:p>
          <a:endParaRPr lang="ru-RU"/>
        </a:p>
      </dgm:t>
    </dgm:pt>
    <dgm:pt modelId="{2E061EA7-CA52-45EA-99C6-79F8E9CA68C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3200" dirty="0" smtClean="0"/>
            <a:t>1</a:t>
          </a:r>
          <a:endParaRPr lang="ru-RU" sz="3200" dirty="0"/>
        </a:p>
      </dgm:t>
    </dgm:pt>
    <dgm:pt modelId="{BBF8A031-087C-42EA-8820-DF96247018F0}" type="parTrans" cxnId="{315B8034-85E1-41BB-B9F8-1AF83EEA3648}">
      <dgm:prSet/>
      <dgm:spPr/>
      <dgm:t>
        <a:bodyPr/>
        <a:lstStyle/>
        <a:p>
          <a:endParaRPr lang="ru-RU"/>
        </a:p>
      </dgm:t>
    </dgm:pt>
    <dgm:pt modelId="{452BC3AF-A5D8-4A81-838A-89057FECEF4D}" type="sibTrans" cxnId="{315B8034-85E1-41BB-B9F8-1AF83EEA3648}">
      <dgm:prSet/>
      <dgm:spPr/>
      <dgm:t>
        <a:bodyPr/>
        <a:lstStyle/>
        <a:p>
          <a:endParaRPr lang="ru-RU"/>
        </a:p>
      </dgm:t>
    </dgm:pt>
    <dgm:pt modelId="{4AFDB300-8DF6-466B-B889-CC89EBF443A5}">
      <dgm:prSet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ru-RU" sz="1600" b="0" dirty="0" err="1" smtClean="0">
              <a:solidFill>
                <a:srgbClr val="FF0000"/>
              </a:solidFill>
              <a:effectLst/>
              <a:latin typeface="Arial Narrow" pitchFamily="34" charset="0"/>
            </a:rPr>
            <a:t>Австрійський</a:t>
          </a:r>
          <a:r>
            <a:rPr lang="ru-RU" sz="1600" b="0" dirty="0" smtClean="0">
              <a:solidFill>
                <a:srgbClr val="FF0000"/>
              </a:solidFill>
              <a:effectLst/>
              <a:latin typeface="Arial Narrow" pitchFamily="34" charset="0"/>
            </a:rPr>
            <a:t> </a:t>
          </a:r>
          <a:r>
            <a:rPr lang="ru-RU" sz="1600" b="0" dirty="0" err="1" smtClean="0">
              <a:solidFill>
                <a:srgbClr val="FF0000"/>
              </a:solidFill>
              <a:effectLst/>
              <a:latin typeface="Arial Narrow" pitchFamily="34" charset="0"/>
            </a:rPr>
            <a:t>інтернаціональний</a:t>
          </a:r>
          <a:r>
            <a:rPr lang="ru-RU" sz="1600" b="0" dirty="0" smtClean="0">
              <a:solidFill>
                <a:srgbClr val="FF0000"/>
              </a:solidFill>
              <a:effectLst/>
              <a:latin typeface="Arial Narrow" pitchFamily="34" charset="0"/>
            </a:rPr>
            <a:t> </a:t>
          </a:r>
          <a:r>
            <a:rPr lang="ru-RU" sz="1600" b="0" dirty="0" err="1" smtClean="0">
              <a:solidFill>
                <a:srgbClr val="FF0000"/>
              </a:solidFill>
              <a:effectLst/>
              <a:latin typeface="Arial Narrow" pitchFamily="34" charset="0"/>
            </a:rPr>
            <a:t>журна</a:t>
          </a:r>
          <a:r>
            <a:rPr lang="ru-RU" sz="1600" b="0" dirty="0" smtClean="0">
              <a:solidFill>
                <a:srgbClr val="FF0000"/>
              </a:solidFill>
              <a:effectLst/>
              <a:latin typeface="Arial Narrow" pitchFamily="34" charset="0"/>
            </a:rPr>
            <a:t> ВАК </a:t>
          </a:r>
          <a:r>
            <a:rPr lang="en-US" sz="1600" b="0" dirty="0" smtClean="0">
              <a:solidFill>
                <a:srgbClr val="FF0000"/>
              </a:solidFill>
              <a:effectLst/>
              <a:latin typeface="Arial Narrow" pitchFamily="34" charset="0"/>
            </a:rPr>
            <a:t>“The unity of </a:t>
          </a:r>
          <a:r>
            <a:rPr lang="en-US" sz="1600" b="0" dirty="0" err="1" smtClean="0">
              <a:solidFill>
                <a:srgbClr val="FF0000"/>
              </a:solidFill>
              <a:effectLst/>
              <a:latin typeface="Arial Narrow" pitchFamily="34" charset="0"/>
            </a:rPr>
            <a:t>sciens</a:t>
          </a:r>
          <a:r>
            <a:rPr lang="en-US" sz="1600" b="0" dirty="0" smtClean="0">
              <a:solidFill>
                <a:srgbClr val="FF0000"/>
              </a:solidFill>
              <a:effectLst/>
              <a:latin typeface="Arial Narrow" pitchFamily="34" charset="0"/>
            </a:rPr>
            <a:t>” 2016 </a:t>
          </a:r>
          <a:r>
            <a:rPr lang="uk-UA" sz="1600" b="0" dirty="0" smtClean="0">
              <a:solidFill>
                <a:srgbClr val="FF0000"/>
              </a:solidFill>
              <a:effectLst/>
              <a:latin typeface="Arial Narrow" pitchFamily="34" charset="0"/>
            </a:rPr>
            <a:t>р</a:t>
          </a:r>
          <a:endParaRPr lang="ru-RU" sz="1600" b="0" dirty="0">
            <a:solidFill>
              <a:srgbClr val="FF0000"/>
            </a:solidFill>
            <a:effectLst/>
            <a:latin typeface="Arial Narrow" pitchFamily="34" charset="0"/>
          </a:endParaRPr>
        </a:p>
      </dgm:t>
    </dgm:pt>
    <dgm:pt modelId="{8BA7ACB3-C97A-4806-B058-468DDF07693A}" type="parTrans" cxnId="{3F6E8283-A4D5-4941-B850-598C5929F40B}">
      <dgm:prSet/>
      <dgm:spPr/>
      <dgm:t>
        <a:bodyPr/>
        <a:lstStyle/>
        <a:p>
          <a:endParaRPr lang="ru-RU"/>
        </a:p>
      </dgm:t>
    </dgm:pt>
    <dgm:pt modelId="{BAA181F3-091F-42DC-A08B-39E74C9F126B}" type="sibTrans" cxnId="{3F6E8283-A4D5-4941-B850-598C5929F40B}">
      <dgm:prSet/>
      <dgm:spPr/>
      <dgm:t>
        <a:bodyPr/>
        <a:lstStyle/>
        <a:p>
          <a:endParaRPr lang="ru-RU"/>
        </a:p>
      </dgm:t>
    </dgm:pt>
    <dgm:pt modelId="{EE600AFD-3439-42AD-B903-3DC6A4485C3C}">
      <dgm:prSet phldrT="[Текст]" custT="1"/>
      <dgm:spPr>
        <a:solidFill>
          <a:srgbClr val="FFFFCC">
            <a:alpha val="90000"/>
          </a:srgbClr>
        </a:solidFill>
      </dgm:spPr>
      <dgm:t>
        <a:bodyPr/>
        <a:lstStyle/>
        <a:p>
          <a:r>
            <a:rPr lang="ru-RU" sz="1400" b="0" i="1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Методи</a:t>
          </a:r>
          <a:r>
            <a: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</a:t>
          </a:r>
          <a:r>
            <a:rPr lang="ru-RU" sz="1400" b="0" i="1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індивідуалізації</a:t>
          </a:r>
          <a:r>
            <a: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та </a:t>
          </a:r>
          <a:r>
            <a:rPr lang="ru-RU" sz="1400" b="0" i="1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персоніфікації</a:t>
          </a:r>
          <a:r>
            <a: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</a:t>
          </a:r>
          <a:r>
            <a:rPr lang="ru-RU" sz="1400" b="0" i="1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профільного</a:t>
          </a:r>
          <a:r>
            <a: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</a:t>
          </a:r>
          <a:r>
            <a:rPr lang="ru-RU" sz="1400" b="0" i="1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навчання</a:t>
          </a:r>
          <a:r>
            <a: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в </a:t>
          </a:r>
          <a:r>
            <a:rPr lang="ru-RU" sz="1400" b="0" i="1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умовах</a:t>
          </a:r>
          <a:r>
            <a: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</a:t>
          </a:r>
          <a:r>
            <a:rPr lang="ru-RU" sz="1400" b="0" i="1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Комбінованої</a:t>
          </a:r>
          <a:r>
            <a: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</a:t>
          </a:r>
          <a:r>
            <a:rPr lang="ru-RU" sz="1400" b="0" i="1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системи</a:t>
          </a:r>
          <a:r>
            <a: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М. П. </a:t>
          </a:r>
          <a:r>
            <a:rPr lang="ru-RU" sz="1400" b="0" i="1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Гузика</a:t>
          </a:r>
          <a:r>
            <a: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.  2015 р</a:t>
          </a:r>
          <a:r>
            <a:rPr lang="ru-RU" sz="1400" b="0" i="1" dirty="0" smtClean="0">
              <a:solidFill>
                <a:srgbClr val="7030A0"/>
              </a:solidFill>
              <a:effectLst/>
              <a:latin typeface="Arial Narrow" pitchFamily="34" charset="0"/>
            </a:rPr>
            <a:t>.</a:t>
          </a:r>
          <a:endParaRPr lang="ru-RU" sz="1400" b="0" i="1" dirty="0">
            <a:solidFill>
              <a:srgbClr val="7030A0"/>
            </a:solidFill>
            <a:effectLst/>
            <a:latin typeface="Arial Narrow" pitchFamily="34" charset="0"/>
          </a:endParaRPr>
        </a:p>
      </dgm:t>
    </dgm:pt>
    <dgm:pt modelId="{84113555-58F1-4136-9728-5759ECB8ED3C}" type="parTrans" cxnId="{EBB2C574-B533-4BCB-8B80-1EE76AB3E793}">
      <dgm:prSet/>
      <dgm:spPr/>
      <dgm:t>
        <a:bodyPr/>
        <a:lstStyle/>
        <a:p>
          <a:endParaRPr lang="uk-UA"/>
        </a:p>
      </dgm:t>
    </dgm:pt>
    <dgm:pt modelId="{F530B6A1-417B-4B3E-92B7-1EEBF069255F}" type="sibTrans" cxnId="{EBB2C574-B533-4BCB-8B80-1EE76AB3E793}">
      <dgm:prSet/>
      <dgm:spPr/>
      <dgm:t>
        <a:bodyPr/>
        <a:lstStyle/>
        <a:p>
          <a:endParaRPr lang="uk-UA"/>
        </a:p>
      </dgm:t>
    </dgm:pt>
    <dgm:pt modelId="{F33E0FBB-4268-45B6-922C-FE053F07ADB5}" type="pres">
      <dgm:prSet presAssocID="{FF704769-FDA9-4F27-9355-1CACBED50C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1549D3-84B8-4D09-AB39-D744D2DBA758}" type="pres">
      <dgm:prSet presAssocID="{BC4EEFDD-0189-44BA-BAA4-EBDBD64B833F}" presName="composite" presStyleCnt="0"/>
      <dgm:spPr/>
    </dgm:pt>
    <dgm:pt modelId="{530E95F6-94A5-4359-A674-0843782E98CA}" type="pres">
      <dgm:prSet presAssocID="{BC4EEFDD-0189-44BA-BAA4-EBDBD64B833F}" presName="parentText" presStyleLbl="alignNode1" presStyleIdx="0" presStyleCnt="4" custScaleY="1312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931F6-864F-4160-966A-2536837060F1}" type="pres">
      <dgm:prSet presAssocID="{BC4EEFDD-0189-44BA-BAA4-EBDBD64B833F}" presName="descendantText" presStyleLbl="alignAcc1" presStyleIdx="0" presStyleCnt="4" custScaleY="155829" custLinFactNeighborX="-329" custLinFactNeighborY="3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C7436-8266-43EC-9AD3-E846ECCEF71F}" type="pres">
      <dgm:prSet presAssocID="{7F677C14-D0FD-4BD5-9A9C-622C3D20BE22}" presName="sp" presStyleCnt="0"/>
      <dgm:spPr/>
    </dgm:pt>
    <dgm:pt modelId="{1FB8E868-4546-4AF7-94EA-786148E16286}" type="pres">
      <dgm:prSet presAssocID="{4A832ADD-2288-4F78-8412-9A65E2414D54}" presName="composite" presStyleCnt="0"/>
      <dgm:spPr/>
    </dgm:pt>
    <dgm:pt modelId="{5136603F-F937-4A35-B41F-47B3AF3E8ABF}" type="pres">
      <dgm:prSet presAssocID="{4A832ADD-2288-4F78-8412-9A65E2414D54}" presName="parentText" presStyleLbl="alignNode1" presStyleIdx="1" presStyleCnt="4" custScaleY="109585" custLinFactNeighborX="-535" custLinFactNeighborY="-6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9FFCC8-71A2-4589-9B77-D49E7D1858AA}" type="pres">
      <dgm:prSet presAssocID="{4A832ADD-2288-4F78-8412-9A65E2414D54}" presName="descendantText" presStyleLbl="alignAcc1" presStyleIdx="1" presStyleCnt="4" custScaleY="1120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71CFD7-EC05-4C6A-A1DA-14C218F30F25}" type="pres">
      <dgm:prSet presAssocID="{A95C4724-0BF9-4CE7-9CC8-1846D2D5ABE0}" presName="sp" presStyleCnt="0"/>
      <dgm:spPr/>
    </dgm:pt>
    <dgm:pt modelId="{B673E1D3-F69E-40A4-A44E-DC12DC51A117}" type="pres">
      <dgm:prSet presAssocID="{9EFBAD61-EC6E-4A03-8359-16024B194235}" presName="composite" presStyleCnt="0"/>
      <dgm:spPr/>
    </dgm:pt>
    <dgm:pt modelId="{09DDC76D-BA74-4445-8184-B178C7261EE2}" type="pres">
      <dgm:prSet presAssocID="{9EFBAD61-EC6E-4A03-8359-16024B19423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7F6246-42D3-40AE-A6EC-4B7EABE51E63}" type="pres">
      <dgm:prSet presAssocID="{9EFBAD61-EC6E-4A03-8359-16024B194235}" presName="descendantText" presStyleLbl="alignAcc1" presStyleIdx="2" presStyleCnt="4" custScaleY="153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3F909-884A-4D00-B505-79C45EBD3C18}" type="pres">
      <dgm:prSet presAssocID="{37A7F9D7-2368-4736-B212-93E71E3FC33E}" presName="sp" presStyleCnt="0"/>
      <dgm:spPr/>
    </dgm:pt>
    <dgm:pt modelId="{994CBB26-F5A5-4EC1-BF41-9D7E4263BE12}" type="pres">
      <dgm:prSet presAssocID="{2E061EA7-CA52-45EA-99C6-79F8E9CA68CA}" presName="composite" presStyleCnt="0"/>
      <dgm:spPr/>
    </dgm:pt>
    <dgm:pt modelId="{4FC4DD13-1B1B-4635-B0E3-678C2DFFFF74}" type="pres">
      <dgm:prSet presAssocID="{2E061EA7-CA52-45EA-99C6-79F8E9CA68CA}" presName="parentText" presStyleLbl="alignNode1" presStyleIdx="3" presStyleCnt="4" custScaleY="1119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E306D6-0500-4B0C-BB0D-C21060A3F89B}" type="pres">
      <dgm:prSet presAssocID="{2E061EA7-CA52-45EA-99C6-79F8E9CA68CA}" presName="descendantText" presStyleLbl="alignAcc1" presStyleIdx="3" presStyleCnt="4" custScaleX="80175" custScaleY="125274" custLinFactNeighborX="-11112" custLinFactNeighborY="8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E8B8FE-95D9-4F03-A3D1-3EA42DE22822}" type="presOf" srcId="{6E601546-B583-4179-B620-1FC810A480E8}" destId="{229FFCC8-71A2-4589-9B77-D49E7D1858AA}" srcOrd="0" destOrd="0" presId="urn:microsoft.com/office/officeart/2005/8/layout/chevron2"/>
    <dgm:cxn modelId="{D5551FE0-0161-4A97-803B-C0F2BE16FDB2}" type="presOf" srcId="{9EFBAD61-EC6E-4A03-8359-16024B194235}" destId="{09DDC76D-BA74-4445-8184-B178C7261EE2}" srcOrd="0" destOrd="0" presId="urn:microsoft.com/office/officeart/2005/8/layout/chevron2"/>
    <dgm:cxn modelId="{ABED95D4-9EC4-407F-8FF0-BC8ABDCFBB7D}" srcId="{FF704769-FDA9-4F27-9355-1CACBED50CC5}" destId="{BC4EEFDD-0189-44BA-BAA4-EBDBD64B833F}" srcOrd="0" destOrd="0" parTransId="{4D6FB6AB-C49A-465D-8C23-1E88296369D3}" sibTransId="{7F677C14-D0FD-4BD5-9A9C-622C3D20BE22}"/>
    <dgm:cxn modelId="{F3233852-1158-4C37-963F-0C804436CB93}" type="presOf" srcId="{4A832ADD-2288-4F78-8412-9A65E2414D54}" destId="{5136603F-F937-4A35-B41F-47B3AF3E8ABF}" srcOrd="0" destOrd="0" presId="urn:microsoft.com/office/officeart/2005/8/layout/chevron2"/>
    <dgm:cxn modelId="{EBB2C574-B533-4BCB-8B80-1EE76AB3E793}" srcId="{9EFBAD61-EC6E-4A03-8359-16024B194235}" destId="{EE600AFD-3439-42AD-B903-3DC6A4485C3C}" srcOrd="1" destOrd="0" parTransId="{84113555-58F1-4136-9728-5759ECB8ED3C}" sibTransId="{F530B6A1-417B-4B3E-92B7-1EEBF069255F}"/>
    <dgm:cxn modelId="{6D8C974A-9F4D-43FA-AF8B-FD720AB42A62}" type="presOf" srcId="{4AFDB300-8DF6-466B-B889-CC89EBF443A5}" destId="{CEE306D6-0500-4B0C-BB0D-C21060A3F89B}" srcOrd="0" destOrd="0" presId="urn:microsoft.com/office/officeart/2005/8/layout/chevron2"/>
    <dgm:cxn modelId="{3F6E8283-A4D5-4941-B850-598C5929F40B}" srcId="{2E061EA7-CA52-45EA-99C6-79F8E9CA68CA}" destId="{4AFDB300-8DF6-466B-B889-CC89EBF443A5}" srcOrd="0" destOrd="0" parTransId="{8BA7ACB3-C97A-4806-B058-468DDF07693A}" sibTransId="{BAA181F3-091F-42DC-A08B-39E74C9F126B}"/>
    <dgm:cxn modelId="{315B8034-85E1-41BB-B9F8-1AF83EEA3648}" srcId="{FF704769-FDA9-4F27-9355-1CACBED50CC5}" destId="{2E061EA7-CA52-45EA-99C6-79F8E9CA68CA}" srcOrd="3" destOrd="0" parTransId="{BBF8A031-087C-42EA-8820-DF96247018F0}" sibTransId="{452BC3AF-A5D8-4A81-838A-89057FECEF4D}"/>
    <dgm:cxn modelId="{6DB2DD1F-E942-40DE-8F63-E3AA9A974106}" type="presOf" srcId="{BC4EEFDD-0189-44BA-BAA4-EBDBD64B833F}" destId="{530E95F6-94A5-4359-A674-0843782E98CA}" srcOrd="0" destOrd="0" presId="urn:microsoft.com/office/officeart/2005/8/layout/chevron2"/>
    <dgm:cxn modelId="{C8B07C0E-5AFF-4E70-B6EA-8517DAC84AD6}" srcId="{4A832ADD-2288-4F78-8412-9A65E2414D54}" destId="{6E601546-B583-4179-B620-1FC810A480E8}" srcOrd="0" destOrd="0" parTransId="{85672384-B64B-488F-9C0D-302D0F663F5A}" sibTransId="{7F67DEDA-A256-4C66-AD95-6423421971A3}"/>
    <dgm:cxn modelId="{6967EA45-7688-4F68-A666-4A999C063F73}" type="presOf" srcId="{2E061EA7-CA52-45EA-99C6-79F8E9CA68CA}" destId="{4FC4DD13-1B1B-4635-B0E3-678C2DFFFF74}" srcOrd="0" destOrd="0" presId="urn:microsoft.com/office/officeart/2005/8/layout/chevron2"/>
    <dgm:cxn modelId="{F8D94C8E-667A-4091-A54B-54FC8A109066}" srcId="{FF704769-FDA9-4F27-9355-1CACBED50CC5}" destId="{9EFBAD61-EC6E-4A03-8359-16024B194235}" srcOrd="2" destOrd="0" parTransId="{2B3C7BD2-108C-4FB2-A3F9-FA9ED262DA22}" sibTransId="{37A7F9D7-2368-4736-B212-93E71E3FC33E}"/>
    <dgm:cxn modelId="{A6B10871-BF80-401A-8FFC-2B95B85A2E95}" srcId="{FF704769-FDA9-4F27-9355-1CACBED50CC5}" destId="{4A832ADD-2288-4F78-8412-9A65E2414D54}" srcOrd="1" destOrd="0" parTransId="{9C1059F0-0182-43C8-8C43-CE6D87B8E6D5}" sibTransId="{A95C4724-0BF9-4CE7-9CC8-1846D2D5ABE0}"/>
    <dgm:cxn modelId="{B95D3FC3-BB5B-4918-8CA7-7B4EC0AF6B92}" type="presOf" srcId="{95CAB538-ECFE-467F-83D8-5912ECDD1276}" destId="{3ED931F6-864F-4160-966A-2536837060F1}" srcOrd="0" destOrd="0" presId="urn:microsoft.com/office/officeart/2005/8/layout/chevron2"/>
    <dgm:cxn modelId="{4F3B206D-EF90-43C8-9C02-143433FA71D3}" type="presOf" srcId="{FF704769-FDA9-4F27-9355-1CACBED50CC5}" destId="{F33E0FBB-4268-45B6-922C-FE053F07ADB5}" srcOrd="0" destOrd="0" presId="urn:microsoft.com/office/officeart/2005/8/layout/chevron2"/>
    <dgm:cxn modelId="{D4255B5A-AEA9-46D6-8A9F-E8651645D80E}" srcId="{BC4EEFDD-0189-44BA-BAA4-EBDBD64B833F}" destId="{95CAB538-ECFE-467F-83D8-5912ECDD1276}" srcOrd="0" destOrd="0" parTransId="{506A42B6-FCBA-4B1F-9356-FCE3B2E216A3}" sibTransId="{49FAD34F-60C4-49DF-98B0-0294BB0FAE00}"/>
    <dgm:cxn modelId="{1350CD97-0020-454B-BE0A-F51DAD4CC722}" type="presOf" srcId="{33B2B0D4-AFF3-4C6A-B241-539038A7BFC0}" destId="{707F6246-42D3-40AE-A6EC-4B7EABE51E63}" srcOrd="0" destOrd="0" presId="urn:microsoft.com/office/officeart/2005/8/layout/chevron2"/>
    <dgm:cxn modelId="{2CB9E110-18EA-46F2-93A3-4A90242C1E40}" type="presOf" srcId="{EE600AFD-3439-42AD-B903-3DC6A4485C3C}" destId="{707F6246-42D3-40AE-A6EC-4B7EABE51E63}" srcOrd="0" destOrd="1" presId="urn:microsoft.com/office/officeart/2005/8/layout/chevron2"/>
    <dgm:cxn modelId="{A863BED0-46D6-40FB-9D5E-7A06EF349F23}" srcId="{9EFBAD61-EC6E-4A03-8359-16024B194235}" destId="{33B2B0D4-AFF3-4C6A-B241-539038A7BFC0}" srcOrd="0" destOrd="0" parTransId="{4DFB69A5-A127-4269-9B83-FB47C13FC692}" sibTransId="{95EAEB02-2669-488F-9EEA-8D02BBA4D0FD}"/>
    <dgm:cxn modelId="{9F1008A8-BABD-4EF9-8444-D8BADADD8668}" type="presParOf" srcId="{F33E0FBB-4268-45B6-922C-FE053F07ADB5}" destId="{6E1549D3-84B8-4D09-AB39-D744D2DBA758}" srcOrd="0" destOrd="0" presId="urn:microsoft.com/office/officeart/2005/8/layout/chevron2"/>
    <dgm:cxn modelId="{7BA5EE8C-1607-494B-ADA2-161732968EB4}" type="presParOf" srcId="{6E1549D3-84B8-4D09-AB39-D744D2DBA758}" destId="{530E95F6-94A5-4359-A674-0843782E98CA}" srcOrd="0" destOrd="0" presId="urn:microsoft.com/office/officeart/2005/8/layout/chevron2"/>
    <dgm:cxn modelId="{38506AA3-A2C5-44A4-BD09-5E79F596EB91}" type="presParOf" srcId="{6E1549D3-84B8-4D09-AB39-D744D2DBA758}" destId="{3ED931F6-864F-4160-966A-2536837060F1}" srcOrd="1" destOrd="0" presId="urn:microsoft.com/office/officeart/2005/8/layout/chevron2"/>
    <dgm:cxn modelId="{9495178D-ED3D-47F7-80FD-4EB6CF46ABB7}" type="presParOf" srcId="{F33E0FBB-4268-45B6-922C-FE053F07ADB5}" destId="{0DAC7436-8266-43EC-9AD3-E846ECCEF71F}" srcOrd="1" destOrd="0" presId="urn:microsoft.com/office/officeart/2005/8/layout/chevron2"/>
    <dgm:cxn modelId="{66A19FAB-3F1F-498C-8B58-D7E3685A21BB}" type="presParOf" srcId="{F33E0FBB-4268-45B6-922C-FE053F07ADB5}" destId="{1FB8E868-4546-4AF7-94EA-786148E16286}" srcOrd="2" destOrd="0" presId="urn:microsoft.com/office/officeart/2005/8/layout/chevron2"/>
    <dgm:cxn modelId="{2810E0B4-076E-4799-ACFE-9ADE446FD843}" type="presParOf" srcId="{1FB8E868-4546-4AF7-94EA-786148E16286}" destId="{5136603F-F937-4A35-B41F-47B3AF3E8ABF}" srcOrd="0" destOrd="0" presId="urn:microsoft.com/office/officeart/2005/8/layout/chevron2"/>
    <dgm:cxn modelId="{1A22614F-86BD-4153-B3D2-BE7C9C5EA024}" type="presParOf" srcId="{1FB8E868-4546-4AF7-94EA-786148E16286}" destId="{229FFCC8-71A2-4589-9B77-D49E7D1858AA}" srcOrd="1" destOrd="0" presId="urn:microsoft.com/office/officeart/2005/8/layout/chevron2"/>
    <dgm:cxn modelId="{D5AC40C7-739F-4AB0-83B6-D01DBF765712}" type="presParOf" srcId="{F33E0FBB-4268-45B6-922C-FE053F07ADB5}" destId="{7271CFD7-EC05-4C6A-A1DA-14C218F30F25}" srcOrd="3" destOrd="0" presId="urn:microsoft.com/office/officeart/2005/8/layout/chevron2"/>
    <dgm:cxn modelId="{0F05E28E-5B4E-45DB-A3BB-AA4C19295346}" type="presParOf" srcId="{F33E0FBB-4268-45B6-922C-FE053F07ADB5}" destId="{B673E1D3-F69E-40A4-A44E-DC12DC51A117}" srcOrd="4" destOrd="0" presId="urn:microsoft.com/office/officeart/2005/8/layout/chevron2"/>
    <dgm:cxn modelId="{18FE3179-12D1-4BEE-87BE-B81E5C1D872A}" type="presParOf" srcId="{B673E1D3-F69E-40A4-A44E-DC12DC51A117}" destId="{09DDC76D-BA74-4445-8184-B178C7261EE2}" srcOrd="0" destOrd="0" presId="urn:microsoft.com/office/officeart/2005/8/layout/chevron2"/>
    <dgm:cxn modelId="{43871648-63F2-4DE6-82A0-244487EFED68}" type="presParOf" srcId="{B673E1D3-F69E-40A4-A44E-DC12DC51A117}" destId="{707F6246-42D3-40AE-A6EC-4B7EABE51E63}" srcOrd="1" destOrd="0" presId="urn:microsoft.com/office/officeart/2005/8/layout/chevron2"/>
    <dgm:cxn modelId="{19A3B967-8BEB-4FAA-949B-B6BD14F95C5D}" type="presParOf" srcId="{F33E0FBB-4268-45B6-922C-FE053F07ADB5}" destId="{50E3F909-884A-4D00-B505-79C45EBD3C18}" srcOrd="5" destOrd="0" presId="urn:microsoft.com/office/officeart/2005/8/layout/chevron2"/>
    <dgm:cxn modelId="{8A7C7A9D-2C71-466F-9FA5-335E2B1AB3F5}" type="presParOf" srcId="{F33E0FBB-4268-45B6-922C-FE053F07ADB5}" destId="{994CBB26-F5A5-4EC1-BF41-9D7E4263BE12}" srcOrd="6" destOrd="0" presId="urn:microsoft.com/office/officeart/2005/8/layout/chevron2"/>
    <dgm:cxn modelId="{AFFC5FCD-3667-4FE1-BE83-63E3DBF7F302}" type="presParOf" srcId="{994CBB26-F5A5-4EC1-BF41-9D7E4263BE12}" destId="{4FC4DD13-1B1B-4635-B0E3-678C2DFFFF74}" srcOrd="0" destOrd="0" presId="urn:microsoft.com/office/officeart/2005/8/layout/chevron2"/>
    <dgm:cxn modelId="{61729C6F-9BCC-4D2B-AE0F-C637709CFCAB}" type="presParOf" srcId="{994CBB26-F5A5-4EC1-BF41-9D7E4263BE12}" destId="{CEE306D6-0500-4B0C-BB0D-C21060A3F89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2B8F86-716C-49C7-8A67-0D65A73D3B6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ABE5DC-1472-4BBC-9942-38258385B25E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Знаменні Імена Одещини 2015 р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gm:t>
    </dgm:pt>
    <dgm:pt modelId="{231FFF17-3471-44D6-AFFB-4A20EE923E58}" type="parTrans" cxnId="{C46EBE53-85FA-4239-AECC-29A662010564}">
      <dgm:prSet/>
      <dgm:spPr/>
      <dgm:t>
        <a:bodyPr/>
        <a:lstStyle/>
        <a:p>
          <a:endParaRPr lang="ru-RU"/>
        </a:p>
      </dgm:t>
    </dgm:pt>
    <dgm:pt modelId="{94EF31D7-C343-446B-B9D1-FBD18F6E95EB}" type="sibTrans" cxnId="{C46EBE53-85FA-4239-AECC-29A662010564}">
      <dgm:prSet/>
      <dgm:spPr/>
      <dgm:t>
        <a:bodyPr/>
        <a:lstStyle/>
        <a:p>
          <a:endParaRPr lang="ru-RU"/>
        </a:p>
      </dgm:t>
    </dgm:pt>
    <dgm:pt modelId="{873BE4E0-DB9D-4C32-A974-5B942D9C3B1B}">
      <dgm:prSet phldrT="[Текст]" custT="1"/>
      <dgm:spPr/>
      <dgm:t>
        <a:bodyPr/>
        <a:lstStyle/>
        <a:p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Кавалери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та </a:t>
          </a:r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лоуреати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Державних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нагород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України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Том І 2011 р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gm:t>
    </dgm:pt>
    <dgm:pt modelId="{26425B04-1A1E-42BC-B1C2-6BAA7DF1CFF8}" type="parTrans" cxnId="{8D694BBA-7C53-4E45-8EE7-C6C239F6CD3C}">
      <dgm:prSet/>
      <dgm:spPr/>
      <dgm:t>
        <a:bodyPr/>
        <a:lstStyle/>
        <a:p>
          <a:endParaRPr lang="ru-RU"/>
        </a:p>
      </dgm:t>
    </dgm:pt>
    <dgm:pt modelId="{93E01DEC-EF4A-42E6-8FBA-45D127240186}" type="sibTrans" cxnId="{8D694BBA-7C53-4E45-8EE7-C6C239F6CD3C}">
      <dgm:prSet/>
      <dgm:spPr/>
      <dgm:t>
        <a:bodyPr/>
        <a:lstStyle/>
        <a:p>
          <a:endParaRPr lang="ru-RU"/>
        </a:p>
      </dgm:t>
    </dgm:pt>
    <dgm:pt modelId="{93D2E47C-047C-4714-BE7E-616E64C2BBCB}">
      <dgm:prSet phldrT="[Текст]" custT="1"/>
      <dgm:spPr>
        <a:solidFill>
          <a:srgbClr val="FF66CC"/>
        </a:solidFill>
      </dgm:spPr>
      <dgm:t>
        <a:bodyPr/>
        <a:lstStyle/>
        <a:p>
          <a:r>
            <a:rPr lang="uk-UA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Педагогічий</a:t>
          </a:r>
          <a:r>
            <a:rPr lang="uk-UA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олімп Одещини 2008 р 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gm:t>
    </dgm:pt>
    <dgm:pt modelId="{8416796C-491E-4FD6-84A2-B1295862FD06}" type="parTrans" cxnId="{7DC14EAB-2967-447C-B998-8ED21E42CE8D}">
      <dgm:prSet/>
      <dgm:spPr/>
      <dgm:t>
        <a:bodyPr/>
        <a:lstStyle/>
        <a:p>
          <a:endParaRPr lang="ru-RU"/>
        </a:p>
      </dgm:t>
    </dgm:pt>
    <dgm:pt modelId="{EEF105FC-37DD-45FE-8B69-96D21F08691E}" type="sibTrans" cxnId="{7DC14EAB-2967-447C-B998-8ED21E42CE8D}">
      <dgm:prSet/>
      <dgm:spPr/>
      <dgm:t>
        <a:bodyPr/>
        <a:lstStyle/>
        <a:p>
          <a:endParaRPr lang="ru-RU"/>
        </a:p>
      </dgm:t>
    </dgm:pt>
    <dgm:pt modelId="{589F8359-2268-44AF-974E-D86950EE1DE9}" type="pres">
      <dgm:prSet presAssocID="{7F2B8F86-716C-49C7-8A67-0D65A73D3B6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614DF4-B0DE-4BB8-B762-7192BC29DBC5}" type="pres">
      <dgm:prSet presAssocID="{7F2B8F86-716C-49C7-8A67-0D65A73D3B65}" presName="cycle" presStyleCnt="0"/>
      <dgm:spPr/>
    </dgm:pt>
    <dgm:pt modelId="{877AF01E-9539-48F2-B735-5AD00E298582}" type="pres">
      <dgm:prSet presAssocID="{7F2B8F86-716C-49C7-8A67-0D65A73D3B65}" presName="centerShape" presStyleCnt="0"/>
      <dgm:spPr/>
    </dgm:pt>
    <dgm:pt modelId="{E13BA98A-1B85-447B-BD28-867D1C659D7B}" type="pres">
      <dgm:prSet presAssocID="{7F2B8F86-716C-49C7-8A67-0D65A73D3B65}" presName="connSite" presStyleLbl="node1" presStyleIdx="0" presStyleCnt="4"/>
      <dgm:spPr/>
    </dgm:pt>
    <dgm:pt modelId="{D506C9E8-2B36-4BFD-819C-437341089DE5}" type="pres">
      <dgm:prSet presAssocID="{7F2B8F86-716C-49C7-8A67-0D65A73D3B65}" presName="visible" presStyleLbl="node1" presStyleIdx="0" presStyleCnt="4" custLinFactNeighborX="839" custLinFactNeighborY="-92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A087BD4-AAAE-45D5-97C5-79762E1403FB}" type="pres">
      <dgm:prSet presAssocID="{231FFF17-3471-44D6-AFFB-4A20EE923E58}" presName="Name25" presStyleLbl="parChTrans1D1" presStyleIdx="0" presStyleCnt="3"/>
      <dgm:spPr/>
      <dgm:t>
        <a:bodyPr/>
        <a:lstStyle/>
        <a:p>
          <a:endParaRPr lang="ru-RU"/>
        </a:p>
      </dgm:t>
    </dgm:pt>
    <dgm:pt modelId="{EE2AA46B-B9D2-47B1-9BC0-A3F74FDAC464}" type="pres">
      <dgm:prSet presAssocID="{CBABE5DC-1472-4BBC-9942-38258385B25E}" presName="node" presStyleCnt="0"/>
      <dgm:spPr/>
    </dgm:pt>
    <dgm:pt modelId="{DACBE0B7-6D91-48FF-BBF2-829F6147248C}" type="pres">
      <dgm:prSet presAssocID="{CBABE5DC-1472-4BBC-9942-38258385B25E}" presName="parentNode" presStyleLbl="node1" presStyleIdx="1" presStyleCnt="4" custScaleX="258401" custScaleY="171626" custLinFactNeighborX="86842" custLinFactNeighborY="-408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7E9EF-0447-4C5C-B814-36922B829A14}" type="pres">
      <dgm:prSet presAssocID="{CBABE5DC-1472-4BBC-9942-38258385B25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AAEDB-CBD0-4945-8F72-F0F7D56CBAB5}" type="pres">
      <dgm:prSet presAssocID="{26425B04-1A1E-42BC-B1C2-6BAA7DF1CFF8}" presName="Name25" presStyleLbl="parChTrans1D1" presStyleIdx="1" presStyleCnt="3"/>
      <dgm:spPr/>
      <dgm:t>
        <a:bodyPr/>
        <a:lstStyle/>
        <a:p>
          <a:endParaRPr lang="ru-RU"/>
        </a:p>
      </dgm:t>
    </dgm:pt>
    <dgm:pt modelId="{D6EC42A4-4D77-49F7-ABC1-36093A9390A6}" type="pres">
      <dgm:prSet presAssocID="{873BE4E0-DB9D-4C32-A974-5B942D9C3B1B}" presName="node" presStyleCnt="0"/>
      <dgm:spPr/>
    </dgm:pt>
    <dgm:pt modelId="{EBF7BC8C-AE9F-4859-AA0F-6D90323FB133}" type="pres">
      <dgm:prSet presAssocID="{873BE4E0-DB9D-4C32-A974-5B942D9C3B1B}" presName="parentNode" presStyleLbl="node1" presStyleIdx="2" presStyleCnt="4" custScaleX="256932" custScaleY="177378" custLinFactX="4357" custLinFactNeighborX="100000" custLinFactNeighborY="-82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2EEC7A-93BC-4916-9A2F-2FCA4B68E439}" type="pres">
      <dgm:prSet presAssocID="{873BE4E0-DB9D-4C32-A974-5B942D9C3B1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3C5C6E-5F21-4484-BD47-8AECEF000952}" type="pres">
      <dgm:prSet presAssocID="{8416796C-491E-4FD6-84A2-B1295862FD06}" presName="Name25" presStyleLbl="parChTrans1D1" presStyleIdx="2" presStyleCnt="3"/>
      <dgm:spPr/>
      <dgm:t>
        <a:bodyPr/>
        <a:lstStyle/>
        <a:p>
          <a:endParaRPr lang="ru-RU"/>
        </a:p>
      </dgm:t>
    </dgm:pt>
    <dgm:pt modelId="{B406BCC7-3643-41F4-9737-1659D5777DAF}" type="pres">
      <dgm:prSet presAssocID="{93D2E47C-047C-4714-BE7E-616E64C2BBCB}" presName="node" presStyleCnt="0"/>
      <dgm:spPr/>
    </dgm:pt>
    <dgm:pt modelId="{F016AE38-5D47-4373-8193-901B24592EC8}" type="pres">
      <dgm:prSet presAssocID="{93D2E47C-047C-4714-BE7E-616E64C2BBCB}" presName="parentNode" presStyleLbl="node1" presStyleIdx="3" presStyleCnt="4" custScaleX="242949" custScaleY="171892" custLinFactX="33514" custLinFactNeighborX="100000" custLinFactNeighborY="378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DE4AF-D4E8-435F-B2E5-5B37DFA6C0FD}" type="pres">
      <dgm:prSet presAssocID="{93D2E47C-047C-4714-BE7E-616E64C2BBC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5C059D-0BFE-4E77-85CB-CB20E3BE0EB0}" type="presOf" srcId="{CBABE5DC-1472-4BBC-9942-38258385B25E}" destId="{DACBE0B7-6D91-48FF-BBF2-829F6147248C}" srcOrd="0" destOrd="0" presId="urn:microsoft.com/office/officeart/2005/8/layout/radial2"/>
    <dgm:cxn modelId="{7DC14EAB-2967-447C-B998-8ED21E42CE8D}" srcId="{7F2B8F86-716C-49C7-8A67-0D65A73D3B65}" destId="{93D2E47C-047C-4714-BE7E-616E64C2BBCB}" srcOrd="2" destOrd="0" parTransId="{8416796C-491E-4FD6-84A2-B1295862FD06}" sibTransId="{EEF105FC-37DD-45FE-8B69-96D21F08691E}"/>
    <dgm:cxn modelId="{B6E71AA4-DB33-4505-887D-518CA228707F}" type="presOf" srcId="{26425B04-1A1E-42BC-B1C2-6BAA7DF1CFF8}" destId="{DFEAAEDB-CBD0-4945-8F72-F0F7D56CBAB5}" srcOrd="0" destOrd="0" presId="urn:microsoft.com/office/officeart/2005/8/layout/radial2"/>
    <dgm:cxn modelId="{8D694BBA-7C53-4E45-8EE7-C6C239F6CD3C}" srcId="{7F2B8F86-716C-49C7-8A67-0D65A73D3B65}" destId="{873BE4E0-DB9D-4C32-A974-5B942D9C3B1B}" srcOrd="1" destOrd="0" parTransId="{26425B04-1A1E-42BC-B1C2-6BAA7DF1CFF8}" sibTransId="{93E01DEC-EF4A-42E6-8FBA-45D127240186}"/>
    <dgm:cxn modelId="{EDF39BDA-C021-4449-BB53-FC03285082F7}" type="presOf" srcId="{93D2E47C-047C-4714-BE7E-616E64C2BBCB}" destId="{F016AE38-5D47-4373-8193-901B24592EC8}" srcOrd="0" destOrd="0" presId="urn:microsoft.com/office/officeart/2005/8/layout/radial2"/>
    <dgm:cxn modelId="{83A2174F-939D-4D91-9C3F-E4C6C7689BA0}" type="presOf" srcId="{231FFF17-3471-44D6-AFFB-4A20EE923E58}" destId="{9A087BD4-AAAE-45D5-97C5-79762E1403FB}" srcOrd="0" destOrd="0" presId="urn:microsoft.com/office/officeart/2005/8/layout/radial2"/>
    <dgm:cxn modelId="{C2C24E0A-F1EC-4121-9DA5-92EA55BCD9DB}" type="presOf" srcId="{873BE4E0-DB9D-4C32-A974-5B942D9C3B1B}" destId="{EBF7BC8C-AE9F-4859-AA0F-6D90323FB133}" srcOrd="0" destOrd="0" presId="urn:microsoft.com/office/officeart/2005/8/layout/radial2"/>
    <dgm:cxn modelId="{8FE3F2B9-352A-409D-981A-25CC208416EA}" type="presOf" srcId="{8416796C-491E-4FD6-84A2-B1295862FD06}" destId="{E33C5C6E-5F21-4484-BD47-8AECEF000952}" srcOrd="0" destOrd="0" presId="urn:microsoft.com/office/officeart/2005/8/layout/radial2"/>
    <dgm:cxn modelId="{9086FEA8-9D7F-4B86-AAF2-3597FA9EB032}" type="presOf" srcId="{7F2B8F86-716C-49C7-8A67-0D65A73D3B65}" destId="{589F8359-2268-44AF-974E-D86950EE1DE9}" srcOrd="0" destOrd="0" presId="urn:microsoft.com/office/officeart/2005/8/layout/radial2"/>
    <dgm:cxn modelId="{C46EBE53-85FA-4239-AECC-29A662010564}" srcId="{7F2B8F86-716C-49C7-8A67-0D65A73D3B65}" destId="{CBABE5DC-1472-4BBC-9942-38258385B25E}" srcOrd="0" destOrd="0" parTransId="{231FFF17-3471-44D6-AFFB-4A20EE923E58}" sibTransId="{94EF31D7-C343-446B-B9D1-FBD18F6E95EB}"/>
    <dgm:cxn modelId="{2E8C457D-BAF1-464F-B9AA-38C792B0F328}" type="presParOf" srcId="{589F8359-2268-44AF-974E-D86950EE1DE9}" destId="{BB614DF4-B0DE-4BB8-B762-7192BC29DBC5}" srcOrd="0" destOrd="0" presId="urn:microsoft.com/office/officeart/2005/8/layout/radial2"/>
    <dgm:cxn modelId="{D2771DFD-2798-492F-90AD-6ED44DE71184}" type="presParOf" srcId="{BB614DF4-B0DE-4BB8-B762-7192BC29DBC5}" destId="{877AF01E-9539-48F2-B735-5AD00E298582}" srcOrd="0" destOrd="0" presId="urn:microsoft.com/office/officeart/2005/8/layout/radial2"/>
    <dgm:cxn modelId="{EDF7ACA6-4836-4871-ABE8-C955D842078C}" type="presParOf" srcId="{877AF01E-9539-48F2-B735-5AD00E298582}" destId="{E13BA98A-1B85-447B-BD28-867D1C659D7B}" srcOrd="0" destOrd="0" presId="urn:microsoft.com/office/officeart/2005/8/layout/radial2"/>
    <dgm:cxn modelId="{D0F0489A-FB3F-4E44-92F5-18401DB7930B}" type="presParOf" srcId="{877AF01E-9539-48F2-B735-5AD00E298582}" destId="{D506C9E8-2B36-4BFD-819C-437341089DE5}" srcOrd="1" destOrd="0" presId="urn:microsoft.com/office/officeart/2005/8/layout/radial2"/>
    <dgm:cxn modelId="{9823AF93-3E46-4461-AEA7-3FF4481D5B67}" type="presParOf" srcId="{BB614DF4-B0DE-4BB8-B762-7192BC29DBC5}" destId="{9A087BD4-AAAE-45D5-97C5-79762E1403FB}" srcOrd="1" destOrd="0" presId="urn:microsoft.com/office/officeart/2005/8/layout/radial2"/>
    <dgm:cxn modelId="{62B9067F-421B-437E-98A6-6FFF1A863835}" type="presParOf" srcId="{BB614DF4-B0DE-4BB8-B762-7192BC29DBC5}" destId="{EE2AA46B-B9D2-47B1-9BC0-A3F74FDAC464}" srcOrd="2" destOrd="0" presId="urn:microsoft.com/office/officeart/2005/8/layout/radial2"/>
    <dgm:cxn modelId="{29ED497D-A49F-4D85-A09F-E03EC4E94D4E}" type="presParOf" srcId="{EE2AA46B-B9D2-47B1-9BC0-A3F74FDAC464}" destId="{DACBE0B7-6D91-48FF-BBF2-829F6147248C}" srcOrd="0" destOrd="0" presId="urn:microsoft.com/office/officeart/2005/8/layout/radial2"/>
    <dgm:cxn modelId="{2B9649E1-17E8-4C58-9325-6A036F74B6F9}" type="presParOf" srcId="{EE2AA46B-B9D2-47B1-9BC0-A3F74FDAC464}" destId="{6C97E9EF-0447-4C5C-B814-36922B829A14}" srcOrd="1" destOrd="0" presId="urn:microsoft.com/office/officeart/2005/8/layout/radial2"/>
    <dgm:cxn modelId="{F1553961-A526-4A01-83B2-ABAA04244D83}" type="presParOf" srcId="{BB614DF4-B0DE-4BB8-B762-7192BC29DBC5}" destId="{DFEAAEDB-CBD0-4945-8F72-F0F7D56CBAB5}" srcOrd="3" destOrd="0" presId="urn:microsoft.com/office/officeart/2005/8/layout/radial2"/>
    <dgm:cxn modelId="{07C1B825-4D4D-4E60-B494-CD27C410E3AC}" type="presParOf" srcId="{BB614DF4-B0DE-4BB8-B762-7192BC29DBC5}" destId="{D6EC42A4-4D77-49F7-ABC1-36093A9390A6}" srcOrd="4" destOrd="0" presId="urn:microsoft.com/office/officeart/2005/8/layout/radial2"/>
    <dgm:cxn modelId="{326EFAA5-0714-4581-BAA6-A06A118B24D9}" type="presParOf" srcId="{D6EC42A4-4D77-49F7-ABC1-36093A9390A6}" destId="{EBF7BC8C-AE9F-4859-AA0F-6D90323FB133}" srcOrd="0" destOrd="0" presId="urn:microsoft.com/office/officeart/2005/8/layout/radial2"/>
    <dgm:cxn modelId="{6E7BD444-F39E-4533-8F52-1B3550597D00}" type="presParOf" srcId="{D6EC42A4-4D77-49F7-ABC1-36093A9390A6}" destId="{522EEC7A-93BC-4916-9A2F-2FCA4B68E439}" srcOrd="1" destOrd="0" presId="urn:microsoft.com/office/officeart/2005/8/layout/radial2"/>
    <dgm:cxn modelId="{6B6CD349-57B8-4858-A232-DBCEC39B80EE}" type="presParOf" srcId="{BB614DF4-B0DE-4BB8-B762-7192BC29DBC5}" destId="{E33C5C6E-5F21-4484-BD47-8AECEF000952}" srcOrd="5" destOrd="0" presId="urn:microsoft.com/office/officeart/2005/8/layout/radial2"/>
    <dgm:cxn modelId="{43A040A2-8E8B-464E-A169-56AE6CC1A100}" type="presParOf" srcId="{BB614DF4-B0DE-4BB8-B762-7192BC29DBC5}" destId="{B406BCC7-3643-41F4-9737-1659D5777DAF}" srcOrd="6" destOrd="0" presId="urn:microsoft.com/office/officeart/2005/8/layout/radial2"/>
    <dgm:cxn modelId="{47B8F8B9-92A9-4D22-ACB4-E0DDD9AAC33D}" type="presParOf" srcId="{B406BCC7-3643-41F4-9737-1659D5777DAF}" destId="{F016AE38-5D47-4373-8193-901B24592EC8}" srcOrd="0" destOrd="0" presId="urn:microsoft.com/office/officeart/2005/8/layout/radial2"/>
    <dgm:cxn modelId="{4BB106D3-C232-4E8A-AA1E-E0CC902C7DA0}" type="presParOf" srcId="{B406BCC7-3643-41F4-9737-1659D5777DAF}" destId="{8F9DE4AF-D4E8-435F-B2E5-5B37DFA6C0F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F22357-21B6-4B28-9FC8-D1A1AADC43B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3BA964-71B6-4EBB-B2FF-793CF57992E6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Відміннмк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освіти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України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gm:t>
    </dgm:pt>
    <dgm:pt modelId="{49675E5B-BFFA-4434-B969-C3D5C920322C}" type="parTrans" cxnId="{280CA915-0194-4B6E-B9EB-19DDEE90D72C}">
      <dgm:prSet/>
      <dgm:spPr/>
      <dgm:t>
        <a:bodyPr/>
        <a:lstStyle/>
        <a:p>
          <a:endParaRPr lang="ru-RU"/>
        </a:p>
      </dgm:t>
    </dgm:pt>
    <dgm:pt modelId="{A7020045-AF52-46F6-A79A-C2C4D9AE45B1}" type="sibTrans" cxnId="{280CA915-0194-4B6E-B9EB-19DDEE90D72C}">
      <dgm:prSet/>
      <dgm:spPr/>
      <dgm:t>
        <a:bodyPr/>
        <a:lstStyle/>
        <a:p>
          <a:endParaRPr lang="ru-RU"/>
        </a:p>
      </dgm:t>
    </dgm:pt>
    <dgm:pt modelId="{18104C6C-5B20-426F-8F2D-E795F2AA30AD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Вчитель-методист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gm:t>
    </dgm:pt>
    <dgm:pt modelId="{DD8F9A34-80DB-4FBE-ACA0-B04AF5BEC9FC}" type="parTrans" cxnId="{A3CB567B-CD1D-49AB-9ADB-6006669431C9}">
      <dgm:prSet/>
      <dgm:spPr/>
      <dgm:t>
        <a:bodyPr/>
        <a:lstStyle/>
        <a:p>
          <a:endParaRPr lang="ru-RU"/>
        </a:p>
      </dgm:t>
    </dgm:pt>
    <dgm:pt modelId="{5B4993C4-FF84-45B9-967D-B5EABB0F50A3}" type="sibTrans" cxnId="{A3CB567B-CD1D-49AB-9ADB-6006669431C9}">
      <dgm:prSet/>
      <dgm:spPr/>
      <dgm:t>
        <a:bodyPr/>
        <a:lstStyle/>
        <a:p>
          <a:endParaRPr lang="ru-RU"/>
        </a:p>
      </dgm:t>
    </dgm:pt>
    <dgm:pt modelId="{93CE8043-392D-4F09-939B-D8F5BE96B13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Степендіат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СОРОСА (</a:t>
          </a:r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двічі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6EC0E3-65B2-4F1D-B10E-E1D7BDD4E9C8}" type="parTrans" cxnId="{896ABEA3-40D5-42CC-B190-9C27A5CB7C9A}">
      <dgm:prSet/>
      <dgm:spPr/>
      <dgm:t>
        <a:bodyPr/>
        <a:lstStyle/>
        <a:p>
          <a:endParaRPr lang="ru-RU"/>
        </a:p>
      </dgm:t>
    </dgm:pt>
    <dgm:pt modelId="{99C051C8-2DAD-4A05-808D-4E3E4D5EF17C}" type="sibTrans" cxnId="{896ABEA3-40D5-42CC-B190-9C27A5CB7C9A}">
      <dgm:prSet/>
      <dgm:spPr/>
      <dgm:t>
        <a:bodyPr/>
        <a:lstStyle/>
        <a:p>
          <a:endParaRPr lang="ru-RU"/>
        </a:p>
      </dgm:t>
    </dgm:pt>
    <dgm:pt modelId="{553861F1-5CA3-423B-AE52-BD6BA8B44E2F}">
      <dgm:prSet phldrT="[Текст]" custT="1"/>
      <dgm:spPr>
        <a:solidFill>
          <a:srgbClr val="006600"/>
        </a:solidFill>
      </dgm:spPr>
      <dgm:t>
        <a:bodyPr/>
        <a:lstStyle/>
        <a:p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Взірець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профессіанолізму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gm:t>
    </dgm:pt>
    <dgm:pt modelId="{A31C14F1-B7D9-4A07-A617-6194A21EC6F4}" type="sibTrans" cxnId="{62666588-D9B2-46D4-A9A5-8B15AC93801C}">
      <dgm:prSet/>
      <dgm:spPr/>
      <dgm:t>
        <a:bodyPr/>
        <a:lstStyle/>
        <a:p>
          <a:endParaRPr lang="ru-RU"/>
        </a:p>
      </dgm:t>
    </dgm:pt>
    <dgm:pt modelId="{570D192F-DFA4-4209-A26A-C4F71BF6DE7B}" type="parTrans" cxnId="{62666588-D9B2-46D4-A9A5-8B15AC93801C}">
      <dgm:prSet/>
      <dgm:spPr/>
      <dgm:t>
        <a:bodyPr/>
        <a:lstStyle/>
        <a:p>
          <a:endParaRPr lang="ru-RU"/>
        </a:p>
      </dgm:t>
    </dgm:pt>
    <dgm:pt modelId="{EB986061-5C06-4405-8F1C-4921459C47F2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Заслужений працівник України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gm:t>
    </dgm:pt>
    <dgm:pt modelId="{24937B83-84D1-4642-877D-2BB442A8B38B}" type="parTrans" cxnId="{A4CB71DA-3249-4D4D-AB96-E97B5B503229}">
      <dgm:prSet/>
      <dgm:spPr/>
      <dgm:t>
        <a:bodyPr/>
        <a:lstStyle/>
        <a:p>
          <a:endParaRPr lang="ru-RU"/>
        </a:p>
      </dgm:t>
    </dgm:pt>
    <dgm:pt modelId="{60E5B2AA-3100-4E15-8FE5-E761A3858A34}" type="sibTrans" cxnId="{A4CB71DA-3249-4D4D-AB96-E97B5B503229}">
      <dgm:prSet/>
      <dgm:spPr/>
      <dgm:t>
        <a:bodyPr/>
        <a:lstStyle/>
        <a:p>
          <a:endParaRPr lang="ru-RU"/>
        </a:p>
      </dgm:t>
    </dgm:pt>
    <dgm:pt modelId="{5796D59A-54D9-4CC4-BE39-A370BC274F70}" type="pres">
      <dgm:prSet presAssocID="{E8F22357-21B6-4B28-9FC8-D1A1AADC43B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FCC028-30AC-4110-B635-FDEDC40F7B54}" type="pres">
      <dgm:prSet presAssocID="{E8F22357-21B6-4B28-9FC8-D1A1AADC43B9}" presName="cycle" presStyleCnt="0"/>
      <dgm:spPr/>
    </dgm:pt>
    <dgm:pt modelId="{DAC9368C-5FAB-49CD-9099-FE8A11D14BEB}" type="pres">
      <dgm:prSet presAssocID="{E8F22357-21B6-4B28-9FC8-D1A1AADC43B9}" presName="centerShape" presStyleCnt="0"/>
      <dgm:spPr/>
    </dgm:pt>
    <dgm:pt modelId="{14B564A1-F6DC-4E5F-82EB-A907A66AFD70}" type="pres">
      <dgm:prSet presAssocID="{E8F22357-21B6-4B28-9FC8-D1A1AADC43B9}" presName="connSite" presStyleLbl="node1" presStyleIdx="0" presStyleCnt="6"/>
      <dgm:spPr/>
    </dgm:pt>
    <dgm:pt modelId="{9EAAB28E-6AA6-4D3F-A5AB-14294B4788D1}" type="pres">
      <dgm:prSet presAssocID="{E8F22357-21B6-4B28-9FC8-D1A1AADC43B9}" presName="visible" presStyleLbl="node1" presStyleIdx="0" presStyleCnt="6" custScaleX="144436" custScaleY="138730" custLinFactNeighborX="3863" custLinFactNeighborY="-658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uk-UA"/>
        </a:p>
      </dgm:t>
    </dgm:pt>
    <dgm:pt modelId="{8BC7986D-BBA5-4E1D-B274-35089C3EEF68}" type="pres">
      <dgm:prSet presAssocID="{49675E5B-BFFA-4434-B969-C3D5C920322C}" presName="Name25" presStyleLbl="parChTrans1D1" presStyleIdx="0" presStyleCnt="5"/>
      <dgm:spPr/>
      <dgm:t>
        <a:bodyPr/>
        <a:lstStyle/>
        <a:p>
          <a:endParaRPr lang="ru-RU"/>
        </a:p>
      </dgm:t>
    </dgm:pt>
    <dgm:pt modelId="{8803C2A7-ED0F-4773-B60B-16EE712F7042}" type="pres">
      <dgm:prSet presAssocID="{AB3BA964-71B6-4EBB-B2FF-793CF57992E6}" presName="node" presStyleCnt="0"/>
      <dgm:spPr/>
    </dgm:pt>
    <dgm:pt modelId="{651D5D0A-691B-46A7-A68A-0B275C9540B6}" type="pres">
      <dgm:prSet presAssocID="{AB3BA964-71B6-4EBB-B2FF-793CF57992E6}" presName="parentNode" presStyleLbl="node1" presStyleIdx="1" presStyleCnt="6" custScaleX="280398" custScaleY="157555" custLinFactNeighborX="47467" custLinFactNeighborY="-136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275AB-B466-4F70-B054-22B126DA0614}" type="pres">
      <dgm:prSet presAssocID="{AB3BA964-71B6-4EBB-B2FF-793CF57992E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E0FCB-48FF-4168-9D69-5F6A99633188}" type="pres">
      <dgm:prSet presAssocID="{DD8F9A34-80DB-4FBE-ACA0-B04AF5BEC9FC}" presName="Name25" presStyleLbl="parChTrans1D1" presStyleIdx="1" presStyleCnt="5"/>
      <dgm:spPr/>
      <dgm:t>
        <a:bodyPr/>
        <a:lstStyle/>
        <a:p>
          <a:endParaRPr lang="ru-RU"/>
        </a:p>
      </dgm:t>
    </dgm:pt>
    <dgm:pt modelId="{04A687F3-45B5-4F93-986F-EBE002DD881A}" type="pres">
      <dgm:prSet presAssocID="{18104C6C-5B20-426F-8F2D-E795F2AA30AD}" presName="node" presStyleCnt="0"/>
      <dgm:spPr/>
    </dgm:pt>
    <dgm:pt modelId="{BD10CD61-A423-4F54-979A-F0C52031A109}" type="pres">
      <dgm:prSet presAssocID="{18104C6C-5B20-426F-8F2D-E795F2AA30AD}" presName="parentNode" presStyleLbl="node1" presStyleIdx="2" presStyleCnt="6" custScaleX="311926" custScaleY="147251" custLinFactX="9741" custLinFactNeighborX="100000" custLinFactNeighborY="-303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AA7B70-0A19-4E49-881C-C12D0E4CFEA4}" type="pres">
      <dgm:prSet presAssocID="{18104C6C-5B20-426F-8F2D-E795F2AA30A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B6262-1D76-4350-A503-665F9005F3F6}" type="pres">
      <dgm:prSet presAssocID="{E36EC0E3-65B2-4F1D-B10E-E1D7BDD4E9C8}" presName="Name25" presStyleLbl="parChTrans1D1" presStyleIdx="2" presStyleCnt="5"/>
      <dgm:spPr/>
      <dgm:t>
        <a:bodyPr/>
        <a:lstStyle/>
        <a:p>
          <a:endParaRPr lang="ru-RU"/>
        </a:p>
      </dgm:t>
    </dgm:pt>
    <dgm:pt modelId="{19C99A58-8295-4600-9FF0-EC944FE7781F}" type="pres">
      <dgm:prSet presAssocID="{93CE8043-392D-4F09-939B-D8F5BE96B132}" presName="node" presStyleCnt="0"/>
      <dgm:spPr/>
    </dgm:pt>
    <dgm:pt modelId="{A1277A9A-9E30-4426-988C-B0DE1BC86522}" type="pres">
      <dgm:prSet presAssocID="{93CE8043-392D-4F09-939B-D8F5BE96B132}" presName="parentNode" presStyleLbl="node1" presStyleIdx="3" presStyleCnt="6" custScaleX="274257" custScaleY="159396" custLinFactX="35325" custLinFactNeighborX="100000" custLinFactNeighborY="-473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F382B-22CF-4BEB-8367-320795CF03F5}" type="pres">
      <dgm:prSet presAssocID="{93CE8043-392D-4F09-939B-D8F5BE96B13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73A82-5A24-456F-BF0C-E9881B99D1C4}" type="pres">
      <dgm:prSet presAssocID="{570D192F-DFA4-4209-A26A-C4F71BF6DE7B}" presName="Name25" presStyleLbl="parChTrans1D1" presStyleIdx="3" presStyleCnt="5"/>
      <dgm:spPr/>
      <dgm:t>
        <a:bodyPr/>
        <a:lstStyle/>
        <a:p>
          <a:endParaRPr lang="ru-RU"/>
        </a:p>
      </dgm:t>
    </dgm:pt>
    <dgm:pt modelId="{DBA1A70A-FD43-4BD0-A116-9F8E58115C33}" type="pres">
      <dgm:prSet presAssocID="{553861F1-5CA3-423B-AE52-BD6BA8B44E2F}" presName="node" presStyleCnt="0"/>
      <dgm:spPr/>
    </dgm:pt>
    <dgm:pt modelId="{FB94A737-A513-4C88-B36E-A7FDD6B8A137}" type="pres">
      <dgm:prSet presAssocID="{553861F1-5CA3-423B-AE52-BD6BA8B44E2F}" presName="parentNode" presStyleLbl="node1" presStyleIdx="4" presStyleCnt="6" custScaleX="306764" custScaleY="185668" custLinFactX="20811" custLinFactNeighborX="100000" custLinFactNeighborY="-361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1CCE4-EAA9-4613-82F3-8B2A97B84B6E}" type="pres">
      <dgm:prSet presAssocID="{553861F1-5CA3-423B-AE52-BD6BA8B44E2F}" presName="childNode" presStyleLbl="revTx" presStyleIdx="0" presStyleCnt="0">
        <dgm:presLayoutVars>
          <dgm:bulletEnabled val="1"/>
        </dgm:presLayoutVars>
      </dgm:prSet>
      <dgm:spPr/>
    </dgm:pt>
    <dgm:pt modelId="{B08AE6F0-0F18-4823-8E4E-91D10CF71E60}" type="pres">
      <dgm:prSet presAssocID="{24937B83-84D1-4642-877D-2BB442A8B38B}" presName="Name25" presStyleLbl="parChTrans1D1" presStyleIdx="4" presStyleCnt="5"/>
      <dgm:spPr/>
      <dgm:t>
        <a:bodyPr/>
        <a:lstStyle/>
        <a:p>
          <a:endParaRPr lang="ru-RU"/>
        </a:p>
      </dgm:t>
    </dgm:pt>
    <dgm:pt modelId="{AEAB0370-A704-442D-8C48-C4E325620666}" type="pres">
      <dgm:prSet presAssocID="{EB986061-5C06-4405-8F1C-4921459C47F2}" presName="node" presStyleCnt="0"/>
      <dgm:spPr/>
    </dgm:pt>
    <dgm:pt modelId="{E7566082-82E8-402C-9573-36461512863C}" type="pres">
      <dgm:prSet presAssocID="{EB986061-5C06-4405-8F1C-4921459C47F2}" presName="parentNode" presStyleLbl="node1" presStyleIdx="5" presStyleCnt="6" custScaleX="307490" custScaleY="156249" custLinFactNeighborX="20769" custLinFactNeighborY="-454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B3631-F330-40E3-9767-938835DFD26B}" type="pres">
      <dgm:prSet presAssocID="{EB986061-5C06-4405-8F1C-4921459C47F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C0D8B0C-8CA2-40E3-B08C-051C211334DA}" type="presOf" srcId="{E8F22357-21B6-4B28-9FC8-D1A1AADC43B9}" destId="{5796D59A-54D9-4CC4-BE39-A370BC274F70}" srcOrd="0" destOrd="0" presId="urn:microsoft.com/office/officeart/2005/8/layout/radial2"/>
    <dgm:cxn modelId="{027F51EC-8CD1-459C-A1F0-FC4C9B009D01}" type="presOf" srcId="{49675E5B-BFFA-4434-B969-C3D5C920322C}" destId="{8BC7986D-BBA5-4E1D-B274-35089C3EEF68}" srcOrd="0" destOrd="0" presId="urn:microsoft.com/office/officeart/2005/8/layout/radial2"/>
    <dgm:cxn modelId="{E17E2603-1784-4EA1-858E-26129EA17C00}" type="presOf" srcId="{93CE8043-392D-4F09-939B-D8F5BE96B132}" destId="{A1277A9A-9E30-4426-988C-B0DE1BC86522}" srcOrd="0" destOrd="0" presId="urn:microsoft.com/office/officeart/2005/8/layout/radial2"/>
    <dgm:cxn modelId="{A4CB71DA-3249-4D4D-AB96-E97B5B503229}" srcId="{E8F22357-21B6-4B28-9FC8-D1A1AADC43B9}" destId="{EB986061-5C06-4405-8F1C-4921459C47F2}" srcOrd="4" destOrd="0" parTransId="{24937B83-84D1-4642-877D-2BB442A8B38B}" sibTransId="{60E5B2AA-3100-4E15-8FE5-E761A3858A34}"/>
    <dgm:cxn modelId="{F752806A-77FB-4241-A027-00FA368796BE}" type="presOf" srcId="{553861F1-5CA3-423B-AE52-BD6BA8B44E2F}" destId="{FB94A737-A513-4C88-B36E-A7FDD6B8A137}" srcOrd="0" destOrd="0" presId="urn:microsoft.com/office/officeart/2005/8/layout/radial2"/>
    <dgm:cxn modelId="{280CA915-0194-4B6E-B9EB-19DDEE90D72C}" srcId="{E8F22357-21B6-4B28-9FC8-D1A1AADC43B9}" destId="{AB3BA964-71B6-4EBB-B2FF-793CF57992E6}" srcOrd="0" destOrd="0" parTransId="{49675E5B-BFFA-4434-B969-C3D5C920322C}" sibTransId="{A7020045-AF52-46F6-A79A-C2C4D9AE45B1}"/>
    <dgm:cxn modelId="{896ABEA3-40D5-42CC-B190-9C27A5CB7C9A}" srcId="{E8F22357-21B6-4B28-9FC8-D1A1AADC43B9}" destId="{93CE8043-392D-4F09-939B-D8F5BE96B132}" srcOrd="2" destOrd="0" parTransId="{E36EC0E3-65B2-4F1D-B10E-E1D7BDD4E9C8}" sibTransId="{99C051C8-2DAD-4A05-808D-4E3E4D5EF17C}"/>
    <dgm:cxn modelId="{129B9435-6CA6-4F7B-AD73-4B15CA72EF22}" type="presOf" srcId="{DD8F9A34-80DB-4FBE-ACA0-B04AF5BEC9FC}" destId="{092E0FCB-48FF-4168-9D69-5F6A99633188}" srcOrd="0" destOrd="0" presId="urn:microsoft.com/office/officeart/2005/8/layout/radial2"/>
    <dgm:cxn modelId="{A3CB567B-CD1D-49AB-9ADB-6006669431C9}" srcId="{E8F22357-21B6-4B28-9FC8-D1A1AADC43B9}" destId="{18104C6C-5B20-426F-8F2D-E795F2AA30AD}" srcOrd="1" destOrd="0" parTransId="{DD8F9A34-80DB-4FBE-ACA0-B04AF5BEC9FC}" sibTransId="{5B4993C4-FF84-45B9-967D-B5EABB0F50A3}"/>
    <dgm:cxn modelId="{0EBF47CB-2BD5-4B67-B76F-FD70E7E389C4}" type="presOf" srcId="{18104C6C-5B20-426F-8F2D-E795F2AA30AD}" destId="{BD10CD61-A423-4F54-979A-F0C52031A109}" srcOrd="0" destOrd="0" presId="urn:microsoft.com/office/officeart/2005/8/layout/radial2"/>
    <dgm:cxn modelId="{7BACE761-C6B8-4484-A7AC-A56AC1A9B785}" type="presOf" srcId="{570D192F-DFA4-4209-A26A-C4F71BF6DE7B}" destId="{C1B73A82-5A24-456F-BF0C-E9881B99D1C4}" srcOrd="0" destOrd="0" presId="urn:microsoft.com/office/officeart/2005/8/layout/radial2"/>
    <dgm:cxn modelId="{5F3996AC-5DAE-4C18-A2A2-B38358F4D8B4}" type="presOf" srcId="{EB986061-5C06-4405-8F1C-4921459C47F2}" destId="{E7566082-82E8-402C-9573-36461512863C}" srcOrd="0" destOrd="0" presId="urn:microsoft.com/office/officeart/2005/8/layout/radial2"/>
    <dgm:cxn modelId="{729ABEE9-B2F5-43D9-B8C5-5A52931611FD}" type="presOf" srcId="{24937B83-84D1-4642-877D-2BB442A8B38B}" destId="{B08AE6F0-0F18-4823-8E4E-91D10CF71E60}" srcOrd="0" destOrd="0" presId="urn:microsoft.com/office/officeart/2005/8/layout/radial2"/>
    <dgm:cxn modelId="{62666588-D9B2-46D4-A9A5-8B15AC93801C}" srcId="{E8F22357-21B6-4B28-9FC8-D1A1AADC43B9}" destId="{553861F1-5CA3-423B-AE52-BD6BA8B44E2F}" srcOrd="3" destOrd="0" parTransId="{570D192F-DFA4-4209-A26A-C4F71BF6DE7B}" sibTransId="{A31C14F1-B7D9-4A07-A617-6194A21EC6F4}"/>
    <dgm:cxn modelId="{48666E21-7DD9-41D8-82D4-D8AD1E235032}" type="presOf" srcId="{AB3BA964-71B6-4EBB-B2FF-793CF57992E6}" destId="{651D5D0A-691B-46A7-A68A-0B275C9540B6}" srcOrd="0" destOrd="0" presId="urn:microsoft.com/office/officeart/2005/8/layout/radial2"/>
    <dgm:cxn modelId="{A77C9710-F2F8-40A1-B8ED-35FD1CA2D951}" type="presOf" srcId="{E36EC0E3-65B2-4F1D-B10E-E1D7BDD4E9C8}" destId="{370B6262-1D76-4350-A503-665F9005F3F6}" srcOrd="0" destOrd="0" presId="urn:microsoft.com/office/officeart/2005/8/layout/radial2"/>
    <dgm:cxn modelId="{B80CD461-96F1-4194-9EC2-9A88AEB5CC80}" type="presParOf" srcId="{5796D59A-54D9-4CC4-BE39-A370BC274F70}" destId="{33FCC028-30AC-4110-B635-FDEDC40F7B54}" srcOrd="0" destOrd="0" presId="urn:microsoft.com/office/officeart/2005/8/layout/radial2"/>
    <dgm:cxn modelId="{0E60520D-FE03-4913-BBF2-65D2BC773CD6}" type="presParOf" srcId="{33FCC028-30AC-4110-B635-FDEDC40F7B54}" destId="{DAC9368C-5FAB-49CD-9099-FE8A11D14BEB}" srcOrd="0" destOrd="0" presId="urn:microsoft.com/office/officeart/2005/8/layout/radial2"/>
    <dgm:cxn modelId="{30FB2D62-5055-4858-ABFE-FB247F26B72C}" type="presParOf" srcId="{DAC9368C-5FAB-49CD-9099-FE8A11D14BEB}" destId="{14B564A1-F6DC-4E5F-82EB-A907A66AFD70}" srcOrd="0" destOrd="0" presId="urn:microsoft.com/office/officeart/2005/8/layout/radial2"/>
    <dgm:cxn modelId="{D8D2532F-3031-43C4-ABB3-4E4C450EFEA4}" type="presParOf" srcId="{DAC9368C-5FAB-49CD-9099-FE8A11D14BEB}" destId="{9EAAB28E-6AA6-4D3F-A5AB-14294B4788D1}" srcOrd="1" destOrd="0" presId="urn:microsoft.com/office/officeart/2005/8/layout/radial2"/>
    <dgm:cxn modelId="{311016C7-6E99-428F-AC10-6B3398B5F31F}" type="presParOf" srcId="{33FCC028-30AC-4110-B635-FDEDC40F7B54}" destId="{8BC7986D-BBA5-4E1D-B274-35089C3EEF68}" srcOrd="1" destOrd="0" presId="urn:microsoft.com/office/officeart/2005/8/layout/radial2"/>
    <dgm:cxn modelId="{1AE15190-96DA-4721-826A-6078A81A76B2}" type="presParOf" srcId="{33FCC028-30AC-4110-B635-FDEDC40F7B54}" destId="{8803C2A7-ED0F-4773-B60B-16EE712F7042}" srcOrd="2" destOrd="0" presId="urn:microsoft.com/office/officeart/2005/8/layout/radial2"/>
    <dgm:cxn modelId="{B3F0250B-25AB-4842-B52F-1523DEE400D4}" type="presParOf" srcId="{8803C2A7-ED0F-4773-B60B-16EE712F7042}" destId="{651D5D0A-691B-46A7-A68A-0B275C9540B6}" srcOrd="0" destOrd="0" presId="urn:microsoft.com/office/officeart/2005/8/layout/radial2"/>
    <dgm:cxn modelId="{9E001D37-2C77-4EE3-9C97-50446E91F978}" type="presParOf" srcId="{8803C2A7-ED0F-4773-B60B-16EE712F7042}" destId="{F58275AB-B466-4F70-B054-22B126DA0614}" srcOrd="1" destOrd="0" presId="urn:microsoft.com/office/officeart/2005/8/layout/radial2"/>
    <dgm:cxn modelId="{E05D1604-E3DC-4037-93DD-CF8E0DA786CA}" type="presParOf" srcId="{33FCC028-30AC-4110-B635-FDEDC40F7B54}" destId="{092E0FCB-48FF-4168-9D69-5F6A99633188}" srcOrd="3" destOrd="0" presId="urn:microsoft.com/office/officeart/2005/8/layout/radial2"/>
    <dgm:cxn modelId="{AADFFDDF-2512-465B-A8F9-99C942F26FB0}" type="presParOf" srcId="{33FCC028-30AC-4110-B635-FDEDC40F7B54}" destId="{04A687F3-45B5-4F93-986F-EBE002DD881A}" srcOrd="4" destOrd="0" presId="urn:microsoft.com/office/officeart/2005/8/layout/radial2"/>
    <dgm:cxn modelId="{4C28B751-D110-4B68-913E-EBB7502BA212}" type="presParOf" srcId="{04A687F3-45B5-4F93-986F-EBE002DD881A}" destId="{BD10CD61-A423-4F54-979A-F0C52031A109}" srcOrd="0" destOrd="0" presId="urn:microsoft.com/office/officeart/2005/8/layout/radial2"/>
    <dgm:cxn modelId="{706549B0-45FD-4373-BFC9-AEE2B866DA14}" type="presParOf" srcId="{04A687F3-45B5-4F93-986F-EBE002DD881A}" destId="{A0AA7B70-0A19-4E49-881C-C12D0E4CFEA4}" srcOrd="1" destOrd="0" presId="urn:microsoft.com/office/officeart/2005/8/layout/radial2"/>
    <dgm:cxn modelId="{09B68A4A-96CC-4CBD-9738-D29C07A8CF4E}" type="presParOf" srcId="{33FCC028-30AC-4110-B635-FDEDC40F7B54}" destId="{370B6262-1D76-4350-A503-665F9005F3F6}" srcOrd="5" destOrd="0" presId="urn:microsoft.com/office/officeart/2005/8/layout/radial2"/>
    <dgm:cxn modelId="{26A280CA-9180-4888-B8B3-13D2D82AA9C1}" type="presParOf" srcId="{33FCC028-30AC-4110-B635-FDEDC40F7B54}" destId="{19C99A58-8295-4600-9FF0-EC944FE7781F}" srcOrd="6" destOrd="0" presId="urn:microsoft.com/office/officeart/2005/8/layout/radial2"/>
    <dgm:cxn modelId="{B5A5B7A6-31D6-4B5E-BB2C-ECCE61DC0FDC}" type="presParOf" srcId="{19C99A58-8295-4600-9FF0-EC944FE7781F}" destId="{A1277A9A-9E30-4426-988C-B0DE1BC86522}" srcOrd="0" destOrd="0" presId="urn:microsoft.com/office/officeart/2005/8/layout/radial2"/>
    <dgm:cxn modelId="{A593AEFA-CB9D-4190-9ABB-1C53A9E8585D}" type="presParOf" srcId="{19C99A58-8295-4600-9FF0-EC944FE7781F}" destId="{F65F382B-22CF-4BEB-8367-320795CF03F5}" srcOrd="1" destOrd="0" presId="urn:microsoft.com/office/officeart/2005/8/layout/radial2"/>
    <dgm:cxn modelId="{9E78B35D-5296-40F1-B604-CFB7D6E0DDF2}" type="presParOf" srcId="{33FCC028-30AC-4110-B635-FDEDC40F7B54}" destId="{C1B73A82-5A24-456F-BF0C-E9881B99D1C4}" srcOrd="7" destOrd="0" presId="urn:microsoft.com/office/officeart/2005/8/layout/radial2"/>
    <dgm:cxn modelId="{2E4FA5DF-5B97-4C34-8CF4-92A0A2F9358A}" type="presParOf" srcId="{33FCC028-30AC-4110-B635-FDEDC40F7B54}" destId="{DBA1A70A-FD43-4BD0-A116-9F8E58115C33}" srcOrd="8" destOrd="0" presId="urn:microsoft.com/office/officeart/2005/8/layout/radial2"/>
    <dgm:cxn modelId="{7DBCBA6F-61B6-4320-9E90-2F02AA8ED6CA}" type="presParOf" srcId="{DBA1A70A-FD43-4BD0-A116-9F8E58115C33}" destId="{FB94A737-A513-4C88-B36E-A7FDD6B8A137}" srcOrd="0" destOrd="0" presId="urn:microsoft.com/office/officeart/2005/8/layout/radial2"/>
    <dgm:cxn modelId="{059DC833-F0F3-4360-8C00-9F025E846EFA}" type="presParOf" srcId="{DBA1A70A-FD43-4BD0-A116-9F8E58115C33}" destId="{3501CCE4-EAA9-4613-82F3-8B2A97B84B6E}" srcOrd="1" destOrd="0" presId="urn:microsoft.com/office/officeart/2005/8/layout/radial2"/>
    <dgm:cxn modelId="{4193C4E9-A47F-48FE-9582-3F67865D0E27}" type="presParOf" srcId="{33FCC028-30AC-4110-B635-FDEDC40F7B54}" destId="{B08AE6F0-0F18-4823-8E4E-91D10CF71E60}" srcOrd="9" destOrd="0" presId="urn:microsoft.com/office/officeart/2005/8/layout/radial2"/>
    <dgm:cxn modelId="{C41AD118-02E2-4918-A78E-C93DAFFDF323}" type="presParOf" srcId="{33FCC028-30AC-4110-B635-FDEDC40F7B54}" destId="{AEAB0370-A704-442D-8C48-C4E325620666}" srcOrd="10" destOrd="0" presId="urn:microsoft.com/office/officeart/2005/8/layout/radial2"/>
    <dgm:cxn modelId="{1DB44C6E-4C15-49A7-A0D8-74AF925AD7F3}" type="presParOf" srcId="{AEAB0370-A704-442D-8C48-C4E325620666}" destId="{E7566082-82E8-402C-9573-36461512863C}" srcOrd="0" destOrd="0" presId="urn:microsoft.com/office/officeart/2005/8/layout/radial2"/>
    <dgm:cxn modelId="{9E21D67A-FC31-4E1C-B6F6-4773F345E7AF}" type="presParOf" srcId="{AEAB0370-A704-442D-8C48-C4E325620666}" destId="{441B3631-F330-40E3-9767-938835DFD26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8F471-C679-4913-B847-04A03612FD3E}">
      <dsp:nvSpPr>
        <dsp:cNvPr id="0" name=""/>
        <dsp:cNvSpPr/>
      </dsp:nvSpPr>
      <dsp:spPr>
        <a:xfrm rot="5400000">
          <a:off x="-319560" y="436398"/>
          <a:ext cx="1762269" cy="104683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</a:t>
          </a:r>
          <a:endParaRPr lang="ru-RU" sz="2900" kern="1200" dirty="0"/>
        </a:p>
      </dsp:txBody>
      <dsp:txXfrm rot="-5400000">
        <a:off x="38159" y="602097"/>
        <a:ext cx="1046833" cy="715436"/>
      </dsp:txXfrm>
    </dsp:sp>
    <dsp:sp modelId="{32DA1EE5-8FF1-4D26-BCCF-796C2280C5B4}">
      <dsp:nvSpPr>
        <dsp:cNvPr id="0" name=""/>
        <dsp:cNvSpPr/>
      </dsp:nvSpPr>
      <dsp:spPr>
        <a:xfrm rot="5400000">
          <a:off x="2068258" y="-822282"/>
          <a:ext cx="1188858" cy="3234684"/>
        </a:xfrm>
        <a:prstGeom prst="round2SameRect">
          <a:avLst/>
        </a:prstGeom>
        <a:solidFill>
          <a:srgbClr val="FFFFCC">
            <a:alpha val="97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0" i="0" kern="1200" dirty="0">
            <a:solidFill>
              <a:srgbClr val="7030A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Проблеми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сучасного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підручника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1400" b="0" i="1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збірка</a:t>
          </a:r>
          <a:r>
            <a:rPr lang="ru-RU" sz="1400" b="0" i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1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наукових</a:t>
          </a:r>
          <a:r>
            <a:rPr lang="ru-RU" sz="1400" b="0" i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1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праць</a:t>
          </a:r>
          <a:r>
            <a:rPr lang="ru-RU" sz="1400" b="0" i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2012р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1400" b="0" i="0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Теорія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і практика «</a:t>
          </a:r>
          <a:r>
            <a:rPr lang="ru-RU" sz="1400" b="0" i="0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Профільна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диференціація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в </a:t>
          </a:r>
          <a:r>
            <a:rPr lang="ru-RU" sz="1400" b="0" i="0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умовах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особистісноорієнтованого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навчання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ru-RU" sz="1400" b="0" i="0" kern="1200" dirty="0" err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збірка</a:t>
          </a:r>
          <a:r>
            <a:rPr lang="ru-RU" sz="14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2012 р)</a:t>
          </a:r>
          <a:endParaRPr lang="ru-RU" sz="1400" b="0" i="0" kern="1200" dirty="0"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sp:txBody>
      <dsp:txXfrm rot="-5400000">
        <a:off x="1045346" y="258665"/>
        <a:ext cx="3176649" cy="1072788"/>
      </dsp:txXfrm>
    </dsp:sp>
    <dsp:sp modelId="{2B4C3BD6-BC9A-4070-8499-C411710157CC}">
      <dsp:nvSpPr>
        <dsp:cNvPr id="0" name=""/>
        <dsp:cNvSpPr/>
      </dsp:nvSpPr>
      <dsp:spPr>
        <a:xfrm rot="5400000">
          <a:off x="-224321" y="1863061"/>
          <a:ext cx="1495476" cy="1046833"/>
        </a:xfrm>
        <a:prstGeom prst="chevron">
          <a:avLst/>
        </a:prstGeom>
        <a:solidFill>
          <a:srgbClr val="00CC99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</a:t>
          </a:r>
          <a:endParaRPr lang="ru-RU" sz="2900" kern="1200" dirty="0"/>
        </a:p>
      </dsp:txBody>
      <dsp:txXfrm rot="-5400000">
        <a:off x="1" y="2162157"/>
        <a:ext cx="1046833" cy="448643"/>
      </dsp:txXfrm>
    </dsp:sp>
    <dsp:sp modelId="{8623A0BE-FE7A-4FA1-A4A2-9683119506EB}">
      <dsp:nvSpPr>
        <dsp:cNvPr id="0" name=""/>
        <dsp:cNvSpPr/>
      </dsp:nvSpPr>
      <dsp:spPr>
        <a:xfrm rot="5400000">
          <a:off x="2178145" y="507427"/>
          <a:ext cx="972059" cy="3234684"/>
        </a:xfrm>
        <a:prstGeom prst="round2SameRect">
          <a:avLst/>
        </a:prstGeom>
        <a:solidFill>
          <a:srgbClr val="FFFFCC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err="1" smtClean="0">
              <a:solidFill>
                <a:srgbClr val="7030A0"/>
              </a:solidFill>
              <a:effectLst/>
              <a:latin typeface="Arial Narrow" pitchFamily="34" charset="0"/>
            </a:rPr>
            <a:t>Анатовані</a:t>
          </a:r>
          <a:r>
            <a:rPr lang="ru-RU" sz="1800" b="0" kern="1200" dirty="0" smtClean="0">
              <a:solidFill>
                <a:srgbClr val="7030A0"/>
              </a:solidFill>
              <a:effectLst/>
              <a:latin typeface="Arial Narrow" pitchFamily="34" charset="0"/>
            </a:rPr>
            <a:t> </a:t>
          </a:r>
          <a:r>
            <a:rPr lang="ru-RU" sz="1800" b="0" kern="1200" dirty="0" err="1" smtClean="0">
              <a:solidFill>
                <a:srgbClr val="7030A0"/>
              </a:solidFill>
              <a:effectLst/>
              <a:latin typeface="Arial Narrow" pitchFamily="34" charset="0"/>
            </a:rPr>
            <a:t>результати</a:t>
          </a:r>
          <a:r>
            <a:rPr lang="ru-RU" sz="1800" b="0" kern="1200" dirty="0" smtClean="0">
              <a:solidFill>
                <a:srgbClr val="7030A0"/>
              </a:solidFill>
              <a:effectLst/>
              <a:latin typeface="Arial Narrow" pitchFamily="34" charset="0"/>
            </a:rPr>
            <a:t> </a:t>
          </a:r>
          <a:r>
            <a:rPr lang="ru-RU" sz="1800" b="0" kern="1200" dirty="0" err="1" smtClean="0">
              <a:solidFill>
                <a:srgbClr val="7030A0"/>
              </a:solidFill>
              <a:effectLst/>
              <a:latin typeface="Arial Narrow" pitchFamily="34" charset="0"/>
            </a:rPr>
            <a:t>науково-досліднецької</a:t>
          </a:r>
          <a:r>
            <a:rPr lang="ru-RU" sz="1800" b="0" kern="1200" dirty="0" smtClean="0">
              <a:solidFill>
                <a:srgbClr val="7030A0"/>
              </a:solidFill>
              <a:effectLst/>
              <a:latin typeface="Arial Narrow" pitchFamily="34" charset="0"/>
            </a:rPr>
            <a:t> </a:t>
          </a:r>
          <a:r>
            <a:rPr lang="ru-RU" sz="1800" b="0" kern="1200" dirty="0" err="1" smtClean="0">
              <a:solidFill>
                <a:srgbClr val="7030A0"/>
              </a:solidFill>
              <a:effectLst/>
              <a:latin typeface="Arial Narrow" pitchFamily="34" charset="0"/>
            </a:rPr>
            <a:t>роботи</a:t>
          </a:r>
          <a:r>
            <a:rPr lang="ru-RU" sz="1800" b="0" kern="1200" dirty="0" smtClean="0">
              <a:solidFill>
                <a:srgbClr val="7030A0"/>
              </a:solidFill>
              <a:effectLst/>
              <a:latin typeface="Arial Narrow" pitchFamily="34" charset="0"/>
            </a:rPr>
            <a:t> </a:t>
          </a:r>
          <a:r>
            <a:rPr lang="ru-RU" sz="1800" b="0" kern="1200" dirty="0" err="1" smtClean="0">
              <a:solidFill>
                <a:srgbClr val="7030A0"/>
              </a:solidFill>
              <a:effectLst/>
              <a:latin typeface="Arial Narrow" pitchFamily="34" charset="0"/>
            </a:rPr>
            <a:t>інституту</a:t>
          </a:r>
          <a:r>
            <a:rPr lang="ru-RU" sz="1800" b="0" kern="1200" dirty="0" smtClean="0">
              <a:solidFill>
                <a:srgbClr val="7030A0"/>
              </a:solidFill>
              <a:effectLst/>
              <a:latin typeface="Arial Narrow" pitchFamily="34" charset="0"/>
            </a:rPr>
            <a:t> </a:t>
          </a:r>
          <a:r>
            <a:rPr lang="ru-RU" sz="1800" b="0" kern="1200" dirty="0" err="1" smtClean="0">
              <a:solidFill>
                <a:srgbClr val="7030A0"/>
              </a:solidFill>
              <a:effectLst/>
              <a:latin typeface="Arial Narrow" pitchFamily="34" charset="0"/>
            </a:rPr>
            <a:t>педагогіки</a:t>
          </a:r>
          <a:r>
            <a:rPr lang="ru-RU" sz="1800" b="0" kern="1200" dirty="0" smtClean="0">
              <a:solidFill>
                <a:srgbClr val="7030A0"/>
              </a:solidFill>
              <a:effectLst/>
              <a:latin typeface="Arial Narrow" pitchFamily="34" charset="0"/>
            </a:rPr>
            <a:t> 2012 р, 2013 р.</a:t>
          </a:r>
          <a:endParaRPr lang="ru-RU" sz="1800" b="0" kern="1200" dirty="0">
            <a:solidFill>
              <a:srgbClr val="7030A0"/>
            </a:solidFill>
            <a:effectLst/>
            <a:latin typeface="Arial Narrow" pitchFamily="34" charset="0"/>
          </a:endParaRPr>
        </a:p>
      </dsp:txBody>
      <dsp:txXfrm rot="-5400000">
        <a:off x="1046833" y="1686191"/>
        <a:ext cx="3187232" cy="877155"/>
      </dsp:txXfrm>
    </dsp:sp>
    <dsp:sp modelId="{F247882A-C7F2-4943-99CF-D31837354506}">
      <dsp:nvSpPr>
        <dsp:cNvPr id="0" name=""/>
        <dsp:cNvSpPr/>
      </dsp:nvSpPr>
      <dsp:spPr>
        <a:xfrm rot="5400000">
          <a:off x="-459657" y="3432908"/>
          <a:ext cx="1966147" cy="1046833"/>
        </a:xfrm>
        <a:prstGeom prst="chevron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</a:t>
          </a:r>
          <a:endParaRPr lang="ru-RU" sz="2900" kern="1200" dirty="0"/>
        </a:p>
      </dsp:txBody>
      <dsp:txXfrm rot="-5400000">
        <a:off x="1" y="3496668"/>
        <a:ext cx="1046833" cy="919314"/>
      </dsp:txXfrm>
    </dsp:sp>
    <dsp:sp modelId="{56A901ED-6B11-475A-A989-F239E0EF0E5D}">
      <dsp:nvSpPr>
        <dsp:cNvPr id="0" name=""/>
        <dsp:cNvSpPr/>
      </dsp:nvSpPr>
      <dsp:spPr>
        <a:xfrm rot="5400000">
          <a:off x="1945386" y="2057181"/>
          <a:ext cx="1437579" cy="3234684"/>
        </a:xfrm>
        <a:prstGeom prst="round2SameRect">
          <a:avLst/>
        </a:prstGeom>
        <a:solidFill>
          <a:srgbClr val="FFFFCC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Школа </a:t>
          </a:r>
          <a:r>
            <a:rPr lang="ru-RU" sz="1800" b="0" kern="1200" dirty="0" err="1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толерантності</a:t>
          </a:r>
          <a:r>
            <a:rPr lang="ru-RU" sz="1800" b="0" kern="1200" dirty="0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: Шлях до </a:t>
          </a:r>
          <a:r>
            <a:rPr lang="ru-RU" sz="1800" b="0" kern="1200" dirty="0" err="1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формування</a:t>
          </a:r>
          <a:r>
            <a:rPr lang="ru-RU" sz="1800" b="0" kern="1200" dirty="0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 толерантного </a:t>
          </a:r>
          <a:r>
            <a:rPr lang="ru-RU" sz="1800" b="0" kern="1200" dirty="0" err="1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суспільства</a:t>
          </a:r>
          <a:r>
            <a:rPr lang="ru-RU" sz="1800" b="0" kern="1200" dirty="0" smtClean="0">
              <a:solidFill>
                <a:schemeClr val="tx2">
                  <a:lumMod val="75000"/>
                </a:schemeClr>
              </a:solidFill>
              <a:effectLst/>
              <a:latin typeface="Arial Narrow" pitchFamily="34" charset="0"/>
            </a:rPr>
            <a:t> 2013 р, 2014 р.</a:t>
          </a:r>
          <a:endParaRPr lang="ru-RU" sz="1800" b="0" kern="1200" dirty="0">
            <a:solidFill>
              <a:schemeClr val="tx2">
                <a:lumMod val="75000"/>
              </a:schemeClr>
            </a:solidFill>
            <a:effectLst/>
            <a:latin typeface="Arial Narrow" pitchFamily="34" charset="0"/>
          </a:endParaRPr>
        </a:p>
      </dsp:txBody>
      <dsp:txXfrm rot="-5400000">
        <a:off x="1046834" y="3025911"/>
        <a:ext cx="3164507" cy="12972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E95F6-94A5-4359-A674-0843782E98CA}">
      <dsp:nvSpPr>
        <dsp:cNvPr id="0" name=""/>
        <dsp:cNvSpPr/>
      </dsp:nvSpPr>
      <dsp:spPr>
        <a:xfrm rot="5400000">
          <a:off x="-114968" y="454252"/>
          <a:ext cx="1419015" cy="757084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solidFill>
                <a:schemeClr val="accent5">
                  <a:lumMod val="50000"/>
                </a:schemeClr>
              </a:solidFill>
            </a:rPr>
            <a:t>1</a:t>
          </a:r>
          <a:endParaRPr lang="ru-RU" sz="3200" kern="1200" dirty="0">
            <a:solidFill>
              <a:schemeClr val="accent5">
                <a:lumMod val="50000"/>
              </a:schemeClr>
            </a:solidFill>
          </a:endParaRPr>
        </a:p>
      </dsp:txBody>
      <dsp:txXfrm rot="-5400000">
        <a:off x="215998" y="501828"/>
        <a:ext cx="757084" cy="661931"/>
      </dsp:txXfrm>
    </dsp:sp>
    <dsp:sp modelId="{3ED931F6-864F-4160-966A-2536837060F1}">
      <dsp:nvSpPr>
        <dsp:cNvPr id="0" name=""/>
        <dsp:cNvSpPr/>
      </dsp:nvSpPr>
      <dsp:spPr>
        <a:xfrm rot="5400000">
          <a:off x="1799906" y="-714497"/>
          <a:ext cx="1095489" cy="2767348"/>
        </a:xfrm>
        <a:prstGeom prst="round2SameRect">
          <a:avLst/>
        </a:prstGeom>
        <a:solidFill>
          <a:srgbClr val="FFFFCC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err="1" smtClean="0">
              <a:solidFill>
                <a:srgbClr val="00B050"/>
              </a:solidFill>
              <a:effectLst/>
              <a:latin typeface="Arial Narrow" pitchFamily="34" charset="0"/>
            </a:rPr>
            <a:t>Фундаменталізація</a:t>
          </a:r>
          <a:r>
            <a:rPr lang="ru-RU" sz="1600" b="0" kern="1200" dirty="0" smtClean="0">
              <a:solidFill>
                <a:srgbClr val="00B050"/>
              </a:solidFill>
              <a:effectLst/>
              <a:latin typeface="Arial Narrow" pitchFamily="34" charset="0"/>
            </a:rPr>
            <a:t> </a:t>
          </a:r>
          <a:r>
            <a:rPr lang="ru-RU" sz="1600" b="0" kern="1200" dirty="0" err="1" smtClean="0">
              <a:solidFill>
                <a:srgbClr val="00B050"/>
              </a:solidFill>
              <a:effectLst/>
              <a:latin typeface="Arial Narrow" pitchFamily="34" charset="0"/>
            </a:rPr>
            <a:t>змісту</a:t>
          </a:r>
          <a:r>
            <a:rPr lang="ru-RU" sz="1600" b="0" kern="1200" dirty="0" smtClean="0">
              <a:solidFill>
                <a:srgbClr val="00B050"/>
              </a:solidFill>
              <a:effectLst/>
              <a:latin typeface="Arial Narrow" pitchFamily="34" charset="0"/>
            </a:rPr>
            <a:t> </a:t>
          </a:r>
          <a:r>
            <a:rPr lang="ru-RU" sz="1600" b="0" kern="1200" dirty="0" err="1" smtClean="0">
              <a:solidFill>
                <a:srgbClr val="00B050"/>
              </a:solidFill>
              <a:effectLst/>
              <a:latin typeface="Arial Narrow" pitchFamily="34" charset="0"/>
            </a:rPr>
            <a:t>освіти</a:t>
          </a:r>
          <a:r>
            <a:rPr lang="ru-RU" sz="1600" b="0" kern="1200" dirty="0" smtClean="0">
              <a:solidFill>
                <a:srgbClr val="00B050"/>
              </a:solidFill>
              <a:effectLst/>
              <a:latin typeface="Arial Narrow" pitchFamily="34" charset="0"/>
            </a:rPr>
            <a:t> у </a:t>
          </a:r>
          <a:r>
            <a:rPr lang="ru-RU" sz="1600" b="0" kern="1200" dirty="0" err="1" smtClean="0">
              <a:solidFill>
                <a:srgbClr val="00B050"/>
              </a:solidFill>
              <a:effectLst/>
              <a:latin typeface="Arial Narrow" pitchFamily="34" charset="0"/>
            </a:rPr>
            <a:t>старшій</a:t>
          </a:r>
          <a:r>
            <a:rPr lang="ru-RU" sz="1600" b="0" kern="1200" dirty="0" smtClean="0">
              <a:solidFill>
                <a:srgbClr val="00B050"/>
              </a:solidFill>
              <a:effectLst/>
              <a:latin typeface="Arial Narrow" pitchFamily="34" charset="0"/>
            </a:rPr>
            <a:t> </a:t>
          </a:r>
          <a:r>
            <a:rPr lang="ru-RU" sz="1600" b="0" kern="1200" dirty="0" err="1" smtClean="0">
              <a:solidFill>
                <a:srgbClr val="00B050"/>
              </a:solidFill>
              <a:effectLst/>
              <a:latin typeface="Arial Narrow" pitchFamily="34" charset="0"/>
            </a:rPr>
            <a:t>школі</a:t>
          </a:r>
          <a:r>
            <a:rPr lang="ru-RU" sz="1600" b="0" kern="1200" dirty="0" smtClean="0">
              <a:solidFill>
                <a:srgbClr val="00B050"/>
              </a:solidFill>
              <a:effectLst/>
              <a:latin typeface="Arial Narrow" pitchFamily="34" charset="0"/>
            </a:rPr>
            <a:t> 2015 р.</a:t>
          </a:r>
          <a:endParaRPr lang="ru-RU" sz="1600" b="0" kern="1200" dirty="0">
            <a:solidFill>
              <a:srgbClr val="00B050"/>
            </a:solidFill>
            <a:effectLst/>
            <a:latin typeface="Arial Narrow" pitchFamily="34" charset="0"/>
          </a:endParaRPr>
        </a:p>
      </dsp:txBody>
      <dsp:txXfrm rot="-5400000">
        <a:off x="963977" y="174909"/>
        <a:ext cx="2713871" cy="988535"/>
      </dsp:txXfrm>
    </dsp:sp>
    <dsp:sp modelId="{5136603F-F937-4A35-B41F-47B3AF3E8ABF}">
      <dsp:nvSpPr>
        <dsp:cNvPr id="0" name=""/>
        <dsp:cNvSpPr/>
      </dsp:nvSpPr>
      <dsp:spPr>
        <a:xfrm rot="5400000">
          <a:off x="-2119" y="1632947"/>
          <a:ext cx="1185216" cy="757084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</a:t>
          </a:r>
          <a:endParaRPr lang="ru-RU" sz="3200" kern="1200" dirty="0"/>
        </a:p>
      </dsp:txBody>
      <dsp:txXfrm rot="-5400000">
        <a:off x="211947" y="1797423"/>
        <a:ext cx="757084" cy="428132"/>
      </dsp:txXfrm>
    </dsp:sp>
    <dsp:sp modelId="{229FFCC8-71A2-4589-9B77-D49E7D1858AA}">
      <dsp:nvSpPr>
        <dsp:cNvPr id="0" name=""/>
        <dsp:cNvSpPr/>
      </dsp:nvSpPr>
      <dsp:spPr>
        <a:xfrm rot="5400000">
          <a:off x="1962906" y="445553"/>
          <a:ext cx="787698" cy="2767348"/>
        </a:xfrm>
        <a:prstGeom prst="round2SameRect">
          <a:avLst/>
        </a:prstGeom>
        <a:solidFill>
          <a:srgbClr val="FFFFCC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Arial Narrow" pitchFamily="34" charset="0"/>
            </a:rPr>
            <a:t>Дидактичні</a:t>
          </a:r>
          <a:r>
            <a:rPr lang="ru-RU" sz="1600" kern="1200" dirty="0" smtClean="0">
              <a:latin typeface="Arial Narrow" pitchFamily="34" charset="0"/>
            </a:rPr>
            <a:t> засади </a:t>
          </a:r>
          <a:r>
            <a:rPr lang="ru-RU" sz="1600" kern="1200" dirty="0" err="1" smtClean="0">
              <a:latin typeface="Arial Narrow" pitchFamily="34" charset="0"/>
            </a:rPr>
            <a:t>диференціації</a:t>
          </a:r>
          <a:r>
            <a:rPr lang="ru-RU" sz="1600" kern="1200" dirty="0" smtClean="0">
              <a:latin typeface="Arial Narrow" pitchFamily="34" charset="0"/>
            </a:rPr>
            <a:t> </a:t>
          </a:r>
          <a:r>
            <a:rPr lang="ru-RU" sz="1600" kern="1200" dirty="0" err="1" smtClean="0">
              <a:latin typeface="Arial Narrow" pitchFamily="34" charset="0"/>
            </a:rPr>
            <a:t>навчання</a:t>
          </a:r>
          <a:r>
            <a:rPr lang="ru-RU" sz="1600" kern="1200" dirty="0" smtClean="0">
              <a:latin typeface="Arial Narrow" pitchFamily="34" charset="0"/>
            </a:rPr>
            <a:t> в </a:t>
          </a:r>
          <a:r>
            <a:rPr lang="ru-RU" sz="1600" kern="1200" dirty="0" err="1" smtClean="0">
              <a:latin typeface="Arial Narrow" pitchFamily="34" charset="0"/>
            </a:rPr>
            <a:t>основній</a:t>
          </a:r>
          <a:r>
            <a:rPr lang="ru-RU" sz="1600" kern="1200" dirty="0" smtClean="0">
              <a:latin typeface="Arial Narrow" pitchFamily="34" charset="0"/>
            </a:rPr>
            <a:t> </a:t>
          </a:r>
          <a:r>
            <a:rPr lang="ru-RU" sz="1600" kern="1200" dirty="0" err="1" smtClean="0">
              <a:latin typeface="Arial Narrow" pitchFamily="34" charset="0"/>
            </a:rPr>
            <a:t>школі</a:t>
          </a:r>
          <a:r>
            <a:rPr lang="ru-RU" sz="1600" kern="1200" dirty="0" smtClean="0">
              <a:latin typeface="Arial Narrow" pitchFamily="34" charset="0"/>
            </a:rPr>
            <a:t> 2014 р, 2015 р.</a:t>
          </a:r>
          <a:endParaRPr lang="ru-RU" sz="1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sp:txBody>
      <dsp:txXfrm rot="-5400000">
        <a:off x="973081" y="1473830"/>
        <a:ext cx="2728896" cy="710794"/>
      </dsp:txXfrm>
    </dsp:sp>
    <dsp:sp modelId="{09DDC76D-BA74-4445-8184-B178C7261EE2}">
      <dsp:nvSpPr>
        <dsp:cNvPr id="0" name=""/>
        <dsp:cNvSpPr/>
      </dsp:nvSpPr>
      <dsp:spPr>
        <a:xfrm rot="5400000">
          <a:off x="53764" y="2843224"/>
          <a:ext cx="1081549" cy="757084"/>
        </a:xfrm>
        <a:prstGeom prst="chevron">
          <a:avLst/>
        </a:prstGeom>
        <a:solidFill>
          <a:srgbClr val="FF99F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</a:t>
          </a:r>
          <a:endParaRPr lang="ru-RU" sz="3200" kern="1200" dirty="0"/>
        </a:p>
      </dsp:txBody>
      <dsp:txXfrm rot="-5400000">
        <a:off x="215997" y="3059533"/>
        <a:ext cx="757084" cy="324465"/>
      </dsp:txXfrm>
    </dsp:sp>
    <dsp:sp modelId="{707F6246-42D3-40AE-A6EC-4B7EABE51E63}">
      <dsp:nvSpPr>
        <dsp:cNvPr id="0" name=""/>
        <dsp:cNvSpPr/>
      </dsp:nvSpPr>
      <dsp:spPr>
        <a:xfrm rot="5400000">
          <a:off x="1818954" y="1648821"/>
          <a:ext cx="1075601" cy="2767348"/>
        </a:xfrm>
        <a:prstGeom prst="round2SameRect">
          <a:avLst/>
        </a:prstGeom>
        <a:solidFill>
          <a:srgbClr val="FFFFCC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Наука і </a:t>
          </a:r>
          <a:r>
            <a:rPr lang="ru-RU" sz="1800" b="1" kern="1200" dirty="0" err="1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освіта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400" b="0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(</a:t>
          </a:r>
          <a:r>
            <a:rPr lang="ru-RU" sz="1400" b="0" i="1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журнал ВАК)</a:t>
          </a:r>
          <a:endParaRPr lang="ru-RU" sz="1400" b="0" i="1" kern="1200" dirty="0">
            <a:solidFill>
              <a:schemeClr val="accent6">
                <a:lumMod val="50000"/>
              </a:schemeClr>
            </a:solidFill>
            <a:effectLst/>
            <a:latin typeface="Arial Narrow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1" kern="1200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Методи</a:t>
          </a:r>
          <a:r>
            <a:rPr lang="ru-RU" sz="1400" b="0" i="1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</a:t>
          </a:r>
          <a:r>
            <a:rPr lang="ru-RU" sz="1400" b="0" i="1" kern="1200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індивідуалізації</a:t>
          </a:r>
          <a:r>
            <a:rPr lang="ru-RU" sz="1400" b="0" i="1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та </a:t>
          </a:r>
          <a:r>
            <a:rPr lang="ru-RU" sz="1400" b="0" i="1" kern="1200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персоніфікації</a:t>
          </a:r>
          <a:r>
            <a:rPr lang="ru-RU" sz="1400" b="0" i="1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</a:t>
          </a:r>
          <a:r>
            <a:rPr lang="ru-RU" sz="1400" b="0" i="1" kern="1200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профільного</a:t>
          </a:r>
          <a:r>
            <a:rPr lang="ru-RU" sz="1400" b="0" i="1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</a:t>
          </a:r>
          <a:r>
            <a:rPr lang="ru-RU" sz="1400" b="0" i="1" kern="1200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навчання</a:t>
          </a:r>
          <a:r>
            <a:rPr lang="ru-RU" sz="1400" b="0" i="1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в </a:t>
          </a:r>
          <a:r>
            <a:rPr lang="ru-RU" sz="1400" b="0" i="1" kern="1200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умовах</a:t>
          </a:r>
          <a:r>
            <a:rPr lang="ru-RU" sz="1400" b="0" i="1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</a:t>
          </a:r>
          <a:r>
            <a:rPr lang="ru-RU" sz="1400" b="0" i="1" kern="1200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Комбінованої</a:t>
          </a:r>
          <a:r>
            <a:rPr lang="ru-RU" sz="1400" b="0" i="1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</a:t>
          </a:r>
          <a:r>
            <a:rPr lang="ru-RU" sz="1400" b="0" i="1" kern="1200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системи</a:t>
          </a:r>
          <a:r>
            <a:rPr lang="ru-RU" sz="1400" b="0" i="1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 М. П. </a:t>
          </a:r>
          <a:r>
            <a:rPr lang="ru-RU" sz="1400" b="0" i="1" kern="1200" dirty="0" err="1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Гузика</a:t>
          </a:r>
          <a:r>
            <a:rPr lang="ru-RU" sz="1400" b="0" i="1" kern="1200" dirty="0" smtClean="0">
              <a:solidFill>
                <a:schemeClr val="accent6">
                  <a:lumMod val="50000"/>
                </a:schemeClr>
              </a:solidFill>
              <a:effectLst/>
              <a:latin typeface="Arial Narrow" pitchFamily="34" charset="0"/>
            </a:rPr>
            <a:t>.  2015 р</a:t>
          </a:r>
          <a:r>
            <a:rPr lang="ru-RU" sz="1400" b="0" i="1" kern="1200" dirty="0" smtClean="0">
              <a:solidFill>
                <a:srgbClr val="7030A0"/>
              </a:solidFill>
              <a:effectLst/>
              <a:latin typeface="Arial Narrow" pitchFamily="34" charset="0"/>
            </a:rPr>
            <a:t>.</a:t>
          </a:r>
          <a:endParaRPr lang="ru-RU" sz="1400" b="0" i="1" kern="1200" dirty="0">
            <a:solidFill>
              <a:srgbClr val="7030A0"/>
            </a:solidFill>
            <a:effectLst/>
            <a:latin typeface="Arial Narrow" pitchFamily="34" charset="0"/>
          </a:endParaRPr>
        </a:p>
      </dsp:txBody>
      <dsp:txXfrm rot="-5400000">
        <a:off x="973081" y="2547202"/>
        <a:ext cx="2714841" cy="970587"/>
      </dsp:txXfrm>
    </dsp:sp>
    <dsp:sp modelId="{4FC4DD13-1B1B-4635-B0E3-678C2DFFFF74}">
      <dsp:nvSpPr>
        <dsp:cNvPr id="0" name=""/>
        <dsp:cNvSpPr/>
      </dsp:nvSpPr>
      <dsp:spPr>
        <a:xfrm rot="5400000">
          <a:off x="-10772" y="3897201"/>
          <a:ext cx="1210622" cy="757084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</a:t>
          </a:r>
          <a:endParaRPr lang="ru-RU" sz="3200" kern="1200" dirty="0"/>
        </a:p>
      </dsp:txBody>
      <dsp:txXfrm rot="-5400000">
        <a:off x="215997" y="4048974"/>
        <a:ext cx="757084" cy="453538"/>
      </dsp:txXfrm>
    </dsp:sp>
    <dsp:sp modelId="{CEE306D6-0500-4B0C-BB0D-C21060A3F89B}">
      <dsp:nvSpPr>
        <dsp:cNvPr id="0" name=""/>
        <dsp:cNvSpPr/>
      </dsp:nvSpPr>
      <dsp:spPr>
        <a:xfrm rot="5400000">
          <a:off x="1867649" y="2769459"/>
          <a:ext cx="880685" cy="2752172"/>
        </a:xfrm>
        <a:prstGeom prst="round2SameRect">
          <a:avLst/>
        </a:prstGeom>
        <a:solidFill>
          <a:srgbClr val="FFFFCC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err="1" smtClean="0">
              <a:solidFill>
                <a:srgbClr val="FF0000"/>
              </a:solidFill>
              <a:effectLst/>
              <a:latin typeface="Arial Narrow" pitchFamily="34" charset="0"/>
            </a:rPr>
            <a:t>Австрійський</a:t>
          </a:r>
          <a:r>
            <a:rPr lang="ru-RU" sz="1600" b="0" kern="1200" dirty="0" smtClean="0">
              <a:solidFill>
                <a:srgbClr val="FF0000"/>
              </a:solidFill>
              <a:effectLst/>
              <a:latin typeface="Arial Narrow" pitchFamily="34" charset="0"/>
            </a:rPr>
            <a:t> </a:t>
          </a:r>
          <a:r>
            <a:rPr lang="ru-RU" sz="1600" b="0" kern="1200" dirty="0" err="1" smtClean="0">
              <a:solidFill>
                <a:srgbClr val="FF0000"/>
              </a:solidFill>
              <a:effectLst/>
              <a:latin typeface="Arial Narrow" pitchFamily="34" charset="0"/>
            </a:rPr>
            <a:t>інтернаціональний</a:t>
          </a:r>
          <a:r>
            <a:rPr lang="ru-RU" sz="1600" b="0" kern="1200" dirty="0" smtClean="0">
              <a:solidFill>
                <a:srgbClr val="FF0000"/>
              </a:solidFill>
              <a:effectLst/>
              <a:latin typeface="Arial Narrow" pitchFamily="34" charset="0"/>
            </a:rPr>
            <a:t> </a:t>
          </a:r>
          <a:r>
            <a:rPr lang="ru-RU" sz="1600" b="0" kern="1200" dirty="0" err="1" smtClean="0">
              <a:solidFill>
                <a:srgbClr val="FF0000"/>
              </a:solidFill>
              <a:effectLst/>
              <a:latin typeface="Arial Narrow" pitchFamily="34" charset="0"/>
            </a:rPr>
            <a:t>журна</a:t>
          </a:r>
          <a:r>
            <a:rPr lang="ru-RU" sz="1600" b="0" kern="1200" dirty="0" smtClean="0">
              <a:solidFill>
                <a:srgbClr val="FF0000"/>
              </a:solidFill>
              <a:effectLst/>
              <a:latin typeface="Arial Narrow" pitchFamily="34" charset="0"/>
            </a:rPr>
            <a:t> ВАК </a:t>
          </a:r>
          <a:r>
            <a:rPr lang="en-US" sz="1600" b="0" kern="1200" dirty="0" smtClean="0">
              <a:solidFill>
                <a:srgbClr val="FF0000"/>
              </a:solidFill>
              <a:effectLst/>
              <a:latin typeface="Arial Narrow" pitchFamily="34" charset="0"/>
            </a:rPr>
            <a:t>“The unity of </a:t>
          </a:r>
          <a:r>
            <a:rPr lang="en-US" sz="1600" b="0" kern="1200" dirty="0" err="1" smtClean="0">
              <a:solidFill>
                <a:srgbClr val="FF0000"/>
              </a:solidFill>
              <a:effectLst/>
              <a:latin typeface="Arial Narrow" pitchFamily="34" charset="0"/>
            </a:rPr>
            <a:t>sciens</a:t>
          </a:r>
          <a:r>
            <a:rPr lang="en-US" sz="1600" b="0" kern="1200" dirty="0" smtClean="0">
              <a:solidFill>
                <a:srgbClr val="FF0000"/>
              </a:solidFill>
              <a:effectLst/>
              <a:latin typeface="Arial Narrow" pitchFamily="34" charset="0"/>
            </a:rPr>
            <a:t>” 2016 </a:t>
          </a:r>
          <a:r>
            <a:rPr lang="uk-UA" sz="1600" b="0" kern="1200" dirty="0" smtClean="0">
              <a:solidFill>
                <a:srgbClr val="FF0000"/>
              </a:solidFill>
              <a:effectLst/>
              <a:latin typeface="Arial Narrow" pitchFamily="34" charset="0"/>
            </a:rPr>
            <a:t>р</a:t>
          </a:r>
          <a:endParaRPr lang="ru-RU" sz="1600" b="0" kern="1200" dirty="0">
            <a:solidFill>
              <a:srgbClr val="FF0000"/>
            </a:solidFill>
            <a:effectLst/>
            <a:latin typeface="Arial Narrow" pitchFamily="34" charset="0"/>
          </a:endParaRPr>
        </a:p>
      </dsp:txBody>
      <dsp:txXfrm rot="-5400000">
        <a:off x="931906" y="3748194"/>
        <a:ext cx="2709181" cy="7947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C5C6E-5F21-4484-BD47-8AECEF000952}">
      <dsp:nvSpPr>
        <dsp:cNvPr id="0" name=""/>
        <dsp:cNvSpPr/>
      </dsp:nvSpPr>
      <dsp:spPr>
        <a:xfrm rot="1973246">
          <a:off x="747845" y="3208650"/>
          <a:ext cx="1085238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085238" y="32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AAEDB-CBD0-4945-8F72-F0F7D56CBAB5}">
      <dsp:nvSpPr>
        <dsp:cNvPr id="0" name=""/>
        <dsp:cNvSpPr/>
      </dsp:nvSpPr>
      <dsp:spPr>
        <a:xfrm rot="21487418">
          <a:off x="834650" y="2547521"/>
          <a:ext cx="582651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82651" y="32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87BD4-AAAE-45D5-97C5-79762E1403FB}">
      <dsp:nvSpPr>
        <dsp:cNvPr id="0" name=""/>
        <dsp:cNvSpPr/>
      </dsp:nvSpPr>
      <dsp:spPr>
        <a:xfrm rot="19242735">
          <a:off x="754830" y="1920361"/>
          <a:ext cx="707674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07674" y="32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06C9E8-2B36-4BFD-819C-437341089DE5}">
      <dsp:nvSpPr>
        <dsp:cNvPr id="0" name=""/>
        <dsp:cNvSpPr/>
      </dsp:nvSpPr>
      <dsp:spPr>
        <a:xfrm>
          <a:off x="-428597" y="1717479"/>
          <a:ext cx="1501174" cy="15011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BE0B7-6D91-48FF-BBF2-829F6147248C}">
      <dsp:nvSpPr>
        <dsp:cNvPr id="0" name=""/>
        <dsp:cNvSpPr/>
      </dsp:nvSpPr>
      <dsp:spPr>
        <a:xfrm>
          <a:off x="952278" y="355919"/>
          <a:ext cx="2327430" cy="154584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Знаменні Імена Одещини 2015 р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sp:txBody>
      <dsp:txXfrm>
        <a:off x="1293122" y="582302"/>
        <a:ext cx="1645742" cy="1093077"/>
      </dsp:txXfrm>
    </dsp:sp>
    <dsp:sp modelId="{EBF7BC8C-AE9F-4859-AA0F-6D90323FB133}">
      <dsp:nvSpPr>
        <dsp:cNvPr id="0" name=""/>
        <dsp:cNvSpPr/>
      </dsp:nvSpPr>
      <dsp:spPr>
        <a:xfrm>
          <a:off x="1415844" y="1733899"/>
          <a:ext cx="2314198" cy="15976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Кавалери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та </a:t>
          </a: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лоуреати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Державних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нагород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України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Том І 2011 р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sp:txBody>
      <dsp:txXfrm>
        <a:off x="1754750" y="1967870"/>
        <a:ext cx="1636386" cy="1129710"/>
      </dsp:txXfrm>
    </dsp:sp>
    <dsp:sp modelId="{F016AE38-5D47-4373-8193-901B24592EC8}">
      <dsp:nvSpPr>
        <dsp:cNvPr id="0" name=""/>
        <dsp:cNvSpPr/>
      </dsp:nvSpPr>
      <dsp:spPr>
        <a:xfrm>
          <a:off x="1459641" y="3284012"/>
          <a:ext cx="2188253" cy="1548239"/>
        </a:xfrm>
        <a:prstGeom prst="ellipse">
          <a:avLst/>
        </a:prstGeom>
        <a:solidFill>
          <a:srgbClr val="FF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Педагогічий</a:t>
          </a:r>
          <a:r>
            <a:rPr lang="uk-UA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олімп Одещини 2008 р 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sp:txBody>
      <dsp:txXfrm>
        <a:off x="1780103" y="3510746"/>
        <a:ext cx="1547329" cy="10947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AE6F0-0F18-4823-8E4E-91D10CF71E60}">
      <dsp:nvSpPr>
        <dsp:cNvPr id="0" name=""/>
        <dsp:cNvSpPr/>
      </dsp:nvSpPr>
      <dsp:spPr>
        <a:xfrm rot="3083263">
          <a:off x="571213" y="3252750"/>
          <a:ext cx="622565" cy="53876"/>
        </a:xfrm>
        <a:custGeom>
          <a:avLst/>
          <a:gdLst/>
          <a:ahLst/>
          <a:cxnLst/>
          <a:rect l="0" t="0" r="0" b="0"/>
          <a:pathLst>
            <a:path>
              <a:moveTo>
                <a:pt x="0" y="26938"/>
              </a:moveTo>
              <a:lnTo>
                <a:pt x="622565" y="269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B73A82-5A24-456F-BF0C-E9881B99D1C4}">
      <dsp:nvSpPr>
        <dsp:cNvPr id="0" name=""/>
        <dsp:cNvSpPr/>
      </dsp:nvSpPr>
      <dsp:spPr>
        <a:xfrm rot="959976">
          <a:off x="754228" y="2846913"/>
          <a:ext cx="1027898" cy="53876"/>
        </a:xfrm>
        <a:custGeom>
          <a:avLst/>
          <a:gdLst/>
          <a:ahLst/>
          <a:cxnLst/>
          <a:rect l="0" t="0" r="0" b="0"/>
          <a:pathLst>
            <a:path>
              <a:moveTo>
                <a:pt x="0" y="26938"/>
              </a:moveTo>
              <a:lnTo>
                <a:pt x="1027898" y="269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B6262-1D76-4350-A503-665F9005F3F6}">
      <dsp:nvSpPr>
        <dsp:cNvPr id="0" name=""/>
        <dsp:cNvSpPr/>
      </dsp:nvSpPr>
      <dsp:spPr>
        <a:xfrm rot="21164954">
          <a:off x="768835" y="2444981"/>
          <a:ext cx="1326033" cy="53876"/>
        </a:xfrm>
        <a:custGeom>
          <a:avLst/>
          <a:gdLst/>
          <a:ahLst/>
          <a:cxnLst/>
          <a:rect l="0" t="0" r="0" b="0"/>
          <a:pathLst>
            <a:path>
              <a:moveTo>
                <a:pt x="0" y="26938"/>
              </a:moveTo>
              <a:lnTo>
                <a:pt x="1326033" y="269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2E0FCB-48FF-4168-9D69-5F6A99633188}">
      <dsp:nvSpPr>
        <dsp:cNvPr id="0" name=""/>
        <dsp:cNvSpPr/>
      </dsp:nvSpPr>
      <dsp:spPr>
        <a:xfrm rot="19992694">
          <a:off x="705781" y="2080507"/>
          <a:ext cx="1273826" cy="53876"/>
        </a:xfrm>
        <a:custGeom>
          <a:avLst/>
          <a:gdLst/>
          <a:ahLst/>
          <a:cxnLst/>
          <a:rect l="0" t="0" r="0" b="0"/>
          <a:pathLst>
            <a:path>
              <a:moveTo>
                <a:pt x="0" y="26938"/>
              </a:moveTo>
              <a:lnTo>
                <a:pt x="1273826" y="269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C7986D-BBA5-4E1D-B274-35089C3EEF68}">
      <dsp:nvSpPr>
        <dsp:cNvPr id="0" name=""/>
        <dsp:cNvSpPr/>
      </dsp:nvSpPr>
      <dsp:spPr>
        <a:xfrm rot="18372121">
          <a:off x="427678" y="1698818"/>
          <a:ext cx="1134001" cy="53876"/>
        </a:xfrm>
        <a:custGeom>
          <a:avLst/>
          <a:gdLst/>
          <a:ahLst/>
          <a:cxnLst/>
          <a:rect l="0" t="0" r="0" b="0"/>
          <a:pathLst>
            <a:path>
              <a:moveTo>
                <a:pt x="0" y="26938"/>
              </a:moveTo>
              <a:lnTo>
                <a:pt x="1134001" y="269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AB28E-6AA6-4D3F-A5AB-14294B4788D1}">
      <dsp:nvSpPr>
        <dsp:cNvPr id="0" name=""/>
        <dsp:cNvSpPr/>
      </dsp:nvSpPr>
      <dsp:spPr>
        <a:xfrm>
          <a:off x="-485559" y="1684215"/>
          <a:ext cx="1760394" cy="169084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D5D0A-691B-46A7-A68A-0B275C9540B6}">
      <dsp:nvSpPr>
        <dsp:cNvPr id="0" name=""/>
        <dsp:cNvSpPr/>
      </dsp:nvSpPr>
      <dsp:spPr>
        <a:xfrm>
          <a:off x="694286" y="159348"/>
          <a:ext cx="2050504" cy="1152174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Відміннмк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освіти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України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sp:txBody>
      <dsp:txXfrm>
        <a:off x="994575" y="328080"/>
        <a:ext cx="1449926" cy="814710"/>
      </dsp:txXfrm>
    </dsp:sp>
    <dsp:sp modelId="{BD10CD61-A423-4F54-979A-F0C52031A109}">
      <dsp:nvSpPr>
        <dsp:cNvPr id="0" name=""/>
        <dsp:cNvSpPr/>
      </dsp:nvSpPr>
      <dsp:spPr>
        <a:xfrm>
          <a:off x="1549672" y="888699"/>
          <a:ext cx="2281064" cy="1076822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Вчитель-методист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sp:txBody>
      <dsp:txXfrm>
        <a:off x="1883726" y="1046396"/>
        <a:ext cx="1612956" cy="761428"/>
      </dsp:txXfrm>
    </dsp:sp>
    <dsp:sp modelId="{A1277A9A-9E30-4426-988C-B0DE1BC86522}">
      <dsp:nvSpPr>
        <dsp:cNvPr id="0" name=""/>
        <dsp:cNvSpPr/>
      </dsp:nvSpPr>
      <dsp:spPr>
        <a:xfrm>
          <a:off x="2066369" y="1680785"/>
          <a:ext cx="2005596" cy="1165637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Степендіат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СОРОСА (</a:t>
          </a:r>
          <a:r>
            <a:rPr 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двічі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60082" y="1851489"/>
        <a:ext cx="1418170" cy="824229"/>
      </dsp:txXfrm>
    </dsp:sp>
    <dsp:sp modelId="{FB94A737-A513-4C88-B36E-A7FDD6B8A137}">
      <dsp:nvSpPr>
        <dsp:cNvPr id="0" name=""/>
        <dsp:cNvSpPr/>
      </dsp:nvSpPr>
      <dsp:spPr>
        <a:xfrm>
          <a:off x="1654218" y="2627286"/>
          <a:ext cx="2243315" cy="1357759"/>
        </a:xfrm>
        <a:prstGeom prst="ellipse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Взірець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 </a:t>
          </a:r>
          <a:r>
            <a:rPr 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профессіанолізму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sp:txBody>
      <dsp:txXfrm>
        <a:off x="1982744" y="2826125"/>
        <a:ext cx="1586263" cy="960081"/>
      </dsp:txXfrm>
    </dsp:sp>
    <dsp:sp modelId="{E7566082-82E8-402C-9573-36461512863C}">
      <dsp:nvSpPr>
        <dsp:cNvPr id="0" name=""/>
        <dsp:cNvSpPr/>
      </dsp:nvSpPr>
      <dsp:spPr>
        <a:xfrm>
          <a:off x="375223" y="3480989"/>
          <a:ext cx="2248624" cy="1142623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Заслужений працівник України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endParaRPr>
        </a:p>
      </dsp:txBody>
      <dsp:txXfrm>
        <a:off x="704526" y="3648322"/>
        <a:ext cx="1590018" cy="807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27770-2684-438A-BC09-CF5180877A69}" type="datetimeFigureOut">
              <a:rPr lang="uk-UA" smtClean="0"/>
              <a:t>20.05.2019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0F700-D503-4C39-9A3E-1A39C04C03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6284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F700-D503-4C39-9A3E-1A39C04C035B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25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0F700-D503-4C39-9A3E-1A39C04C035B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479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8436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B004783-3506-4D85-A7B9-50922DC26933}" type="slidenum">
              <a:rPr lang="ru-RU" altLang="uk-UA" smtClean="0">
                <a:solidFill>
                  <a:prstClr val="black"/>
                </a:solidFill>
              </a:rPr>
              <a:pPr/>
              <a:t>15</a:t>
            </a:fld>
            <a:endParaRPr lang="ru-RU" altLang="uk-UA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2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045A72A-CDCC-479E-8A6C-5CB2DADD0491}" type="slidenum">
              <a:rPr lang="en-US" altLang="uk-UA" smtClean="0"/>
              <a:pPr/>
              <a:t>23</a:t>
            </a:fld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317544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7404" y="0"/>
            <a:ext cx="9181404" cy="6858000"/>
          </a:xfrm>
          <a:prstGeom prst="rect">
            <a:avLst/>
          </a:prstGeom>
          <a:noFill/>
        </p:spPr>
      </p:pic>
      <p:pic>
        <p:nvPicPr>
          <p:cNvPr id="10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32656"/>
            <a:ext cx="8424936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115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23928" y="980728"/>
            <a:ext cx="4762500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227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FC8586-210F-4D25-AB28-34F944204F72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CB76DC5-C00B-437E-8E94-570EF0CA763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56625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0627-09EF-49DF-B30F-87A6A460916F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9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DEF8-2AA9-4046-80E5-3DA8390F42DF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17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913AE-C945-4929-BBC4-A1A3D8B9AC94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3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7984-2442-43AA-AE03-44B08FF4DD18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00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A70A5-7343-4901-B12F-E5442060BE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222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FC651-ED62-4E62-A39A-2DBAC22DDFD2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77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BD43-4FC2-4247-A0E6-9878E3591C4A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905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4E771-741F-4024-87E5-84DE0CED5778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4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865D8-FFF3-44B9-A5DE-F6DB86B98EAC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735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965AE-68A3-49CE-8E3E-9A5FDF6E88A5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3F5B14F-EB78-4426-8939-89411A29ED0E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0661999-9E3E-4AB7-859F-9D5452F1BEE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98340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F128E-CEC4-44C2-ACEC-513F4FF095AE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847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0627-09EF-49DF-B30F-87A6A460916F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0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C6C0589-B818-43D9-834F-21F3EF4D4F26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06E6AB-DE55-4378-96FF-FF8B44BE93F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1629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7947500-95BB-46F9-A812-7148627D8C18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2C1EA6D-05D4-4CF6-9F7A-334B9237E0B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4928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DBBEA7E-01E9-40DD-9D29-CA116F3E898C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857B533-AAC0-4A69-9269-052828E1CC6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7793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0E64AA7-77CA-4EFD-A065-2958E4487D4F}" type="datetime1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F3D7CB2-2807-49DC-B984-0DBCC13F0F6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65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F95034C-B4F1-495C-BAC9-B890AABE059F}" type="datetime1">
              <a:rPr lang="ru-RU"/>
              <a:pPr>
                <a:defRPr/>
              </a:pPr>
              <a:t>20.05.2019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90A00E8-E48D-49C7-8072-53D8874DE58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615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D2A5A1B-BA63-4E10-9A17-01E87CB8FF8B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B895B80-E077-4DCB-83AA-F6D910E7152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9037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06ED9-B483-42C3-A36D-A236CE1AE37B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63425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35D39-52AD-46F1-A652-4DB2505EC24A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52468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1404" cy="6858000"/>
          </a:xfrm>
          <a:prstGeom prst="rect">
            <a:avLst/>
          </a:prstGeom>
          <a:noFill/>
        </p:spPr>
      </p:pic>
      <p:pic>
        <p:nvPicPr>
          <p:cNvPr id="7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332656"/>
            <a:ext cx="8352928" cy="623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://li-web.ru/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71600" y="3573016"/>
            <a:ext cx="1080120" cy="710719"/>
          </a:xfrm>
          <a:prstGeom prst="rect">
            <a:avLst/>
          </a:prstGeom>
          <a:noFill/>
        </p:spPr>
      </p:pic>
      <p:pic>
        <p:nvPicPr>
          <p:cNvPr id="12" name="Picture 2" descr="9.png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71800" y="4221088"/>
            <a:ext cx="1224136" cy="1224136"/>
          </a:xfrm>
          <a:prstGeom prst="rect">
            <a:avLst/>
          </a:prstGeom>
          <a:noFill/>
        </p:spPr>
      </p:pic>
      <p:pic>
        <p:nvPicPr>
          <p:cNvPr id="11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99792" y="5085184"/>
            <a:ext cx="1705372" cy="852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34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B6977-3B6E-4D8F-8226-80B990B0BE98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7064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66248-F33D-4920-A161-569782F01324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25723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A3230-26BA-4E28-8F0B-8FAC8301F766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38863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F6C3D-9A88-405A-9B68-4AC79FEC32A9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025842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0439-4678-4111-BC4D-310081C7FC0B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52290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410FD-03BF-45AA-ABB1-DDB1E06F34EE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285566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C553A-E24D-4DB7-AC24-D04608973D6F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161584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4998E-4DE7-4A5E-BEEB-A3441A542E44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2924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2C909-75E2-42B1-9008-F98CEF0AD2E2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615995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3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fade-frame-7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1404" cy="6858000"/>
          </a:xfrm>
          <a:prstGeom prst="rect">
            <a:avLst/>
          </a:prstGeom>
          <a:noFill/>
        </p:spPr>
      </p:pic>
      <p:pic>
        <p:nvPicPr>
          <p:cNvPr id="5" name="Picture 2" descr="http://freedesignfile.com/upload/2014/05/Green-leaves-wave-creative-background-vector.jp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-1152634" y="1808818"/>
            <a:ext cx="6336704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9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35696" y="3933056"/>
            <a:ext cx="1224136" cy="1224136"/>
          </a:xfrm>
          <a:prstGeom prst="rect">
            <a:avLst/>
          </a:prstGeom>
          <a:noFill/>
        </p:spPr>
      </p:pic>
      <p:pic>
        <p:nvPicPr>
          <p:cNvPr id="9" name="Picture 6" descr="http://li-web.ru/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547664" y="3356992"/>
            <a:ext cx="1080120" cy="710719"/>
          </a:xfrm>
          <a:prstGeom prst="rect">
            <a:avLst/>
          </a:prstGeom>
          <a:noFill/>
        </p:spPr>
      </p:pic>
      <p:pic>
        <p:nvPicPr>
          <p:cNvPr id="6146" name="Picture 2" descr="http://img-fotki.yandex.ru/get/6507/20573769.d/0_82749_1b642d8e_M.jpg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547664" y="4869160"/>
            <a:ext cx="1705372" cy="852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3529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72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14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32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65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06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72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09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09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29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B9AD832-667C-4A58-A0EE-0AB1D14AFBF0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EA58978-C575-4EE0-8697-ECFB7651293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36381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76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72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49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884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27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86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61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30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23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2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931AFD3-EA5F-4B4E-9315-51AEEFBEB06C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DC20552-DE39-4C47-8BBD-0C93DB6AB70F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2370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24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870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661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027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581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96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573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21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9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21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C37E090-46CF-4723-8761-CCC27A83B7EC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EB10C2-1B05-47C1-A231-5D53A47FD20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81164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24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446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01004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91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712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99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01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162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499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4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FBE53B-1F3E-40A6-B587-8D4C785964FB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A9D61D-594F-4306-B0AC-6A9D44C4B5B1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20798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3365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023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562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40155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489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35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291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30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877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80A53-7ADB-4B18-8274-ED4F4764B235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1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967F503-5240-448A-8E7D-DDAD8DE5B501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3FE35CF-E941-4945-BA55-BFAB4F2DBAE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3313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D04E4-3480-4F61-8CA4-D1E2E9F48CE9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684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65067-3384-47FD-87F5-7C5F30DD6E55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475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7C240-3617-408C-8EFC-D3950647D5F8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517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5683C-D071-4035-911E-D4154ABCCDDC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195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40902-5706-4685-A942-47443E8045BB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958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104B1-2538-4B6E-B938-89922655D7B2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978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01E70-3CBF-4D22-ADD0-E2914760A301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425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938D-5E74-4873-B071-7C5AC7EAC204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781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16BBB-C93F-48E0-864C-A460D867881B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25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5797A-EAD3-4794-940E-BCB5E264095E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8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94FBC9-0946-4042-AE1B-4976198F9305}" type="datetime1">
              <a:rPr lang="ru-RU"/>
              <a:pPr>
                <a:defRPr/>
              </a:pPr>
              <a:t>20.05.2019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AA3A767-358F-4D68-8AFE-3756F93BBD4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43738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DEF8-2AA9-4046-80E5-3DA8390F42DF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722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913AE-C945-4929-BBC4-A1A3D8B9AC94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694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7984-2442-43AA-AE03-44B08FF4DD18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733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A70A5-7343-4901-B12F-E5442060BE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616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FC651-ED62-4E62-A39A-2DBAC22DDFD2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429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BD43-4FC2-4247-A0E6-9878E3591C4A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653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4E771-741F-4024-87E5-84DE0CED5778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835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865D8-FFF3-44B9-A5DE-F6DB86B98EAC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3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965AE-68A3-49CE-8E3E-9A5FDF6E88A5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731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F128E-CEC4-44C2-ACEC-513F4FF095AE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6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5.jp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AF7E7-3B8B-4E4A-B84B-C933FAC64B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DC3ED-28DC-4D7E-9FBA-FA19A4DC65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2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2A1D7E-1118-4FFA-B84B-B1B56FDFF6FF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1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alpha val="9882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uk-UA" alt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uk-UA" alt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2E901-703A-44DD-B295-B5728E39E768}" type="datetime1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Заступник директора з НВР  5 -11 класів  Діденко Г.О.</a:t>
            </a: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F4A1A0-7621-4EC4-B223-B4E4A12BED1A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uk-UA"/>
          </a:p>
        </p:txBody>
      </p:sp>
      <p:pic>
        <p:nvPicPr>
          <p:cNvPr id="1031" name="Picture 2" descr="День госслужбі+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lenta copy white"/>
          <p:cNvPicPr>
            <a:picLocks noChangeAspect="1" noChangeArrowheads="1"/>
          </p:cNvPicPr>
          <p:nvPr userDrawn="1"/>
        </p:nvPicPr>
        <p:blipFill>
          <a:blip r:embed="rId17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21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5B6257-2A0A-4A62-8763-C3F6463A6BB1}" type="slidenum">
              <a:rPr lang="ru-RU" altLang="uk-UA" b="1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79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anose="020B0603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6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1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BB97D-F50B-4B1E-BDBE-AAA80930C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494A-935C-434B-BF2A-EAA53A16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B2AF7E7-3B8B-4E4A-B84B-C933FAC64B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B8DC3ED-28DC-4D7E-9FBA-FA19A4DC652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B98D3-F594-4AD9-B65F-3DF9E0B0C1BD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2A1D7E-1118-4FFA-B84B-B1B56FDFF6FF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7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4.jp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836712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/>
              <a:t>Портфоліо</a:t>
            </a:r>
          </a:p>
          <a:p>
            <a:r>
              <a:rPr lang="uk-UA" sz="4000" dirty="0" smtClean="0"/>
              <a:t>кафедри природничих наук</a:t>
            </a:r>
            <a:endParaRPr lang="uk-UA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60" y="2924944"/>
            <a:ext cx="5112568" cy="3834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94928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2018-2019 </a:t>
            </a:r>
            <a:r>
              <a:rPr lang="uk-UA" sz="2800" dirty="0" err="1" smtClean="0"/>
              <a:t>н.р</a:t>
            </a:r>
            <a:r>
              <a:rPr lang="uk-UA" sz="2800" dirty="0" smtClean="0"/>
              <a:t>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9323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47601"/>
            <a:ext cx="7383563" cy="5537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64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Звіт ДЗВ Еколог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6904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3728" y="980728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err="1" smtClean="0"/>
              <a:t>Гузик</a:t>
            </a:r>
            <a:r>
              <a:rPr lang="uk-UA" sz="3200" dirty="0" smtClean="0"/>
              <a:t> Микола Петрович</a:t>
            </a:r>
            <a:endParaRPr lang="uk-UA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2397594" cy="36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213285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Засновник авторської школи 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4283968" y="285293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Педагогічний стаж – 48 років 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3429000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Категорія: вища, вчитель-методист</a:t>
            </a:r>
          </a:p>
          <a:p>
            <a:endParaRPr lang="uk-UA" dirty="0"/>
          </a:p>
          <a:p>
            <a:r>
              <a:rPr lang="uk-UA" dirty="0" smtClean="0"/>
              <a:t>Звання:    Народний вчитель України</a:t>
            </a:r>
          </a:p>
          <a:p>
            <a:endParaRPr lang="uk-UA" dirty="0"/>
          </a:p>
          <a:p>
            <a:r>
              <a:rPr lang="uk-UA" dirty="0" smtClean="0"/>
              <a:t>	Заслужений працівник освіти</a:t>
            </a:r>
          </a:p>
          <a:p>
            <a:endParaRPr lang="uk-UA" dirty="0"/>
          </a:p>
          <a:p>
            <a:r>
              <a:rPr lang="uk-UA" dirty="0" smtClean="0"/>
              <a:t>	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841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060848"/>
            <a:ext cx="5480304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88640"/>
            <a:ext cx="68407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Життєве кредо: </a:t>
            </a:r>
          </a:p>
          <a:p>
            <a:endParaRPr lang="uk-UA" dirty="0"/>
          </a:p>
          <a:p>
            <a:r>
              <a:rPr lang="uk-UA" dirty="0" smtClean="0"/>
              <a:t>	</a:t>
            </a:r>
            <a:r>
              <a:rPr lang="uk-UA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 віддаю дітям </a:t>
            </a:r>
            <a:endParaRPr lang="uk-UA" sz="36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5532107" cy="4149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317" y="404664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Виховання дитини, через духовність 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8069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80528" y="200781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Наукові праці</a:t>
            </a:r>
            <a:endParaRPr lang="uk-U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7292" y="1475775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Управління школою № 1-3, 2017р</a:t>
            </a:r>
          </a:p>
          <a:p>
            <a:endParaRPr lang="uk-UA" dirty="0"/>
          </a:p>
          <a:p>
            <a:r>
              <a:rPr lang="uk-UA" dirty="0" smtClean="0"/>
              <a:t>Яку небезпеку приховує монополія дарвінізму для української освіти. (погляд педагога-практика)</a:t>
            </a:r>
          </a:p>
          <a:p>
            <a:endParaRPr lang="uk-UA" dirty="0"/>
          </a:p>
          <a:p>
            <a:r>
              <a:rPr lang="uk-UA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157444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20.10-21.10 – Засідання Національної академії педагогічних наук України (Київ)</a:t>
            </a:r>
          </a:p>
          <a:p>
            <a:endParaRPr lang="uk-UA" dirty="0" smtClean="0"/>
          </a:p>
          <a:p>
            <a:r>
              <a:rPr lang="uk-UA" dirty="0" smtClean="0"/>
              <a:t>19.05 – ІІІ міжнародний конкурс «Глобальні виклики педагогічної освіти в університетському просторі» (Одеса)</a:t>
            </a:r>
          </a:p>
          <a:p>
            <a:endParaRPr lang="uk-UA" dirty="0"/>
          </a:p>
          <a:p>
            <a:r>
              <a:rPr lang="uk-UA" dirty="0" smtClean="0"/>
              <a:t>23-25.06 – І Всеукраїнський з</a:t>
            </a:r>
            <a:r>
              <a:rPr lang="en-US" dirty="0" smtClean="0"/>
              <a:t>’</a:t>
            </a:r>
            <a:r>
              <a:rPr lang="uk-UA" dirty="0" err="1" smtClean="0"/>
              <a:t>їзд</a:t>
            </a:r>
            <a:r>
              <a:rPr lang="uk-UA" dirty="0" smtClean="0"/>
              <a:t> вчителів з питань духовного розвитку дитини (Острог)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04" y="682548"/>
            <a:ext cx="3644191" cy="24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5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4516438" y="3573463"/>
            <a:ext cx="316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uk-UA" altLang="uk-UA" sz="180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uk-UA" altLang="uk-UA" sz="180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uk-UA" altLang="uk-UA" sz="180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uk-UA" altLang="uk-UA" sz="180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7412" name="TextBox 7"/>
          <p:cNvSpPr txBox="1">
            <a:spLocks noChangeArrowheads="1"/>
          </p:cNvSpPr>
          <p:nvPr/>
        </p:nvSpPr>
        <p:spPr bwMode="auto">
          <a:xfrm>
            <a:off x="3707903" y="2834710"/>
            <a:ext cx="518502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uk-UA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Школа – велика дитяча країна,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uk-UA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В ній відкривається білий наш світ.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uk-UA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Тут пізнає себе кожна дитина,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uk-UA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І відправляється в життєвий політ! </a:t>
            </a:r>
          </a:p>
        </p:txBody>
      </p:sp>
      <p:sp>
        <p:nvSpPr>
          <p:cNvPr id="17413" name="Прямокутник 9"/>
          <p:cNvSpPr>
            <a:spLocks noChangeArrowheads="1"/>
          </p:cNvSpPr>
          <p:nvPr/>
        </p:nvSpPr>
        <p:spPr bwMode="auto">
          <a:xfrm>
            <a:off x="2771775" y="3244850"/>
            <a:ext cx="72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uk-UA" sz="180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059929" y="757307"/>
            <a:ext cx="783299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sz="4000" dirty="0" smtClean="0"/>
              <a:t>Зав. кафедрою </a:t>
            </a:r>
            <a:r>
              <a:rPr lang="uk-UA" sz="4000" dirty="0"/>
              <a:t>природничих </a:t>
            </a:r>
            <a:r>
              <a:rPr lang="uk-UA" sz="4000" dirty="0" smtClean="0"/>
              <a:t>наук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uk-UA" sz="4000" dirty="0">
                <a:solidFill>
                  <a:prstClr val="black"/>
                </a:solidFill>
                <a:cs typeface="Arial" panose="020B0604020202020204" pitchFamily="34" charset="0"/>
              </a:rPr>
              <a:t>	</a:t>
            </a:r>
            <a:r>
              <a:rPr lang="uk-UA" altLang="uk-UA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1741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1822450"/>
            <a:ext cx="27114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451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" y="1484784"/>
            <a:ext cx="3272945" cy="4859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1916832"/>
            <a:ext cx="3528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Діденко     Галина Олександрівна</a:t>
            </a:r>
          </a:p>
          <a:p>
            <a:r>
              <a:rPr lang="uk-UA" sz="2800" dirty="0"/>
              <a:t> </a:t>
            </a:r>
            <a:endParaRPr lang="uk-UA" sz="2800" dirty="0" smtClean="0"/>
          </a:p>
          <a:p>
            <a:r>
              <a:rPr lang="uk-UA" sz="2000" b="1" dirty="0" smtClean="0">
                <a:solidFill>
                  <a:srgbClr val="FF0000"/>
                </a:solidFill>
              </a:rPr>
              <a:t>Освіта    Одеський національний університет ім. </a:t>
            </a:r>
            <a:r>
              <a:rPr lang="uk-UA" sz="2000" b="1" dirty="0" err="1" smtClean="0">
                <a:solidFill>
                  <a:srgbClr val="FF0000"/>
                </a:solidFill>
              </a:rPr>
              <a:t>І.І.Мечникова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r>
              <a:rPr lang="uk-UA" sz="2400" dirty="0"/>
              <a:t> </a:t>
            </a:r>
            <a:r>
              <a:rPr lang="uk-UA" sz="2400" dirty="0" smtClean="0"/>
              <a:t>стаж роботи   - </a:t>
            </a:r>
            <a:r>
              <a:rPr lang="uk-UA" sz="2400" dirty="0" smtClean="0"/>
              <a:t>44роки</a:t>
            </a:r>
            <a:endParaRPr lang="uk-UA" sz="2400" dirty="0" smtClean="0"/>
          </a:p>
          <a:p>
            <a:r>
              <a:rPr lang="uk-UA" sz="2400" b="1" dirty="0" smtClean="0">
                <a:solidFill>
                  <a:srgbClr val="0070C0"/>
                </a:solidFill>
              </a:rPr>
              <a:t>Спеціальність – вчитель біології та хімії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8361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635375" y="1700213"/>
            <a:ext cx="5329238" cy="4525962"/>
          </a:xfrm>
        </p:spPr>
        <p:txBody>
          <a:bodyPr/>
          <a:lstStyle/>
          <a:p>
            <a:r>
              <a:rPr lang="uk-UA" altLang="uk-UA" smtClean="0"/>
              <a:t>Мета: </a:t>
            </a:r>
            <a:r>
              <a:rPr lang="uk-UA" altLang="uk-UA" smtClean="0">
                <a:solidFill>
                  <a:srgbClr val="000099"/>
                </a:solidFill>
              </a:rPr>
              <a:t>« Формування духовно – розвиненої особистості з високими моральними якостями, підготовленої до повноцінної життєдіяльності, що має ґрунтовні знання, соціально активна, творчо спрямована, здатна до самовизначення і самореалізації»</a:t>
            </a:r>
          </a:p>
        </p:txBody>
      </p:sp>
      <p:pic>
        <p:nvPicPr>
          <p:cNvPr id="2048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402907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Кафедра природничих наук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6336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prstClr val="black"/>
                </a:solidFill>
              </a:rPr>
              <a:t>Кафедра природничих наук</a:t>
            </a:r>
            <a:endParaRPr lang="uk-UA" altLang="uk-UA" sz="2400" dirty="0" smtClean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714500"/>
            <a:ext cx="4038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uk-UA" dirty="0" smtClean="0"/>
              <a:t>Життєве кредо:</a:t>
            </a:r>
          </a:p>
          <a:p>
            <a:pPr marL="0" indent="0">
              <a:buFont typeface="Arial" charset="0"/>
              <a:buNone/>
              <a:defRPr/>
            </a:pPr>
            <a:r>
              <a:rPr lang="uk-UA" dirty="0" smtClean="0">
                <a:solidFill>
                  <a:srgbClr val="003399"/>
                </a:solidFill>
              </a:rPr>
              <a:t>« Любити життя і цінувати його кожну хвилину. Нести радість.</a:t>
            </a:r>
          </a:p>
          <a:p>
            <a:pPr marL="0" indent="0">
              <a:buFont typeface="Arial" charset="0"/>
              <a:buNone/>
              <a:defRPr/>
            </a:pPr>
            <a:r>
              <a:rPr lang="uk-UA" dirty="0" smtClean="0">
                <a:solidFill>
                  <a:srgbClr val="003399"/>
                </a:solidFill>
              </a:rPr>
              <a:t>У книгах шукати істину,</a:t>
            </a:r>
          </a:p>
          <a:p>
            <a:pPr marL="0" indent="0">
              <a:buFont typeface="Arial" charset="0"/>
              <a:buNone/>
              <a:defRPr/>
            </a:pPr>
            <a:r>
              <a:rPr lang="uk-UA" dirty="0" smtClean="0">
                <a:solidFill>
                  <a:srgbClr val="003399"/>
                </a:solidFill>
              </a:rPr>
              <a:t>У людях – МУДРІСТЬ.»</a:t>
            </a:r>
            <a:endParaRPr lang="uk-UA" dirty="0">
              <a:solidFill>
                <a:srgbClr val="003399"/>
              </a:solidFill>
            </a:endParaRPr>
          </a:p>
        </p:txBody>
      </p:sp>
      <p:pic>
        <p:nvPicPr>
          <p:cNvPr id="22533" name="Місце для вмісту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8775" y="1844675"/>
            <a:ext cx="4800600" cy="3600450"/>
          </a:xfrm>
        </p:spPr>
      </p:pic>
    </p:spTree>
    <p:extLst>
      <p:ext uri="{BB962C8B-B14F-4D97-AF65-F5344CB8AC3E}">
        <p14:creationId xmlns:p14="http://schemas.microsoft.com/office/powerpoint/2010/main" val="64573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mtClean="0"/>
              <a:t>Моє педагогічне кредо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half" idx="1"/>
          </p:nvPr>
        </p:nvSpPr>
        <p:spPr>
          <a:xfrm>
            <a:off x="434975" y="1624013"/>
            <a:ext cx="8169275" cy="4525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uk-UA" sz="3200" dirty="0" smtClean="0"/>
              <a:t> </a:t>
            </a:r>
            <a:r>
              <a:rPr lang="uk-UA" sz="3200" dirty="0"/>
              <a:t>« </a:t>
            </a:r>
            <a:r>
              <a:rPr lang="uk-UA" sz="3200" dirty="0">
                <a:solidFill>
                  <a:srgbClr val="003399"/>
                </a:solidFill>
              </a:rPr>
              <a:t>Візьми промінь світла і спрямуй його туди</a:t>
            </a:r>
            <a:r>
              <a:rPr lang="uk-UA" sz="3200" dirty="0" smtClean="0">
                <a:solidFill>
                  <a:srgbClr val="003399"/>
                </a:solidFill>
              </a:rPr>
              <a:t>, де </a:t>
            </a:r>
            <a:r>
              <a:rPr lang="uk-UA" sz="3200" dirty="0">
                <a:solidFill>
                  <a:srgbClr val="003399"/>
                </a:solidFill>
              </a:rPr>
              <a:t>панує темрява.</a:t>
            </a:r>
          </a:p>
          <a:p>
            <a:pPr marL="0" indent="0">
              <a:buFont typeface="Arial" charset="0"/>
              <a:buNone/>
              <a:defRPr/>
            </a:pPr>
            <a:r>
              <a:rPr lang="uk-UA" sz="3200" dirty="0">
                <a:solidFill>
                  <a:srgbClr val="00B0F0"/>
                </a:solidFill>
              </a:rPr>
              <a:t>Візьми усмішку і подаруй її тому, хто її потребує.</a:t>
            </a:r>
          </a:p>
          <a:p>
            <a:pPr marL="0" indent="0">
              <a:buFont typeface="Arial" charset="0"/>
              <a:buNone/>
              <a:defRPr/>
            </a:pPr>
            <a:r>
              <a:rPr lang="uk-UA" sz="3200" dirty="0"/>
              <a:t> </a:t>
            </a:r>
            <a:r>
              <a:rPr lang="uk-UA" sz="3200" dirty="0" smtClean="0">
                <a:solidFill>
                  <a:srgbClr val="7030A0"/>
                </a:solidFill>
              </a:rPr>
              <a:t>Візьми доброту і дай її тому, хто сам не вміє віддавати.</a:t>
            </a:r>
          </a:p>
          <a:p>
            <a:pPr marL="0" indent="0">
              <a:buFont typeface="Arial" charset="0"/>
              <a:buNone/>
              <a:defRPr/>
            </a:pPr>
            <a:r>
              <a:rPr lang="uk-UA" sz="3200" dirty="0" smtClean="0">
                <a:solidFill>
                  <a:srgbClr val="00B050"/>
                </a:solidFill>
              </a:rPr>
              <a:t>Візьми віру і віддай її кожному ,хто її немає.</a:t>
            </a:r>
          </a:p>
          <a:p>
            <a:pPr marL="0" indent="0">
              <a:buFont typeface="Arial" charset="0"/>
              <a:buNone/>
              <a:defRPr/>
            </a:pPr>
            <a:r>
              <a:rPr lang="uk-UA" sz="3200" dirty="0" smtClean="0">
                <a:solidFill>
                  <a:srgbClr val="FF0000"/>
                </a:solidFill>
              </a:rPr>
              <a:t>Візьми любов  і неси її світові.»</a:t>
            </a:r>
            <a:endParaRPr lang="uk-UA" sz="3200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784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967367"/>
            <a:ext cx="4320480" cy="644994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>Склад</a:t>
            </a:r>
            <a:r>
              <a:rPr lang="uk-UA" dirty="0" smtClean="0"/>
              <a:t> </a:t>
            </a:r>
            <a:r>
              <a:rPr lang="uk-UA" sz="3600" dirty="0" smtClean="0"/>
              <a:t>кафедри</a:t>
            </a:r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757" y="3882744"/>
            <a:ext cx="1405954" cy="2593653"/>
          </a:xfrm>
          <a:prstGeom prst="rect">
            <a:avLst/>
          </a:prstGeom>
          <a:noFill/>
        </p:spPr>
      </p:pic>
      <p:pic>
        <p:nvPicPr>
          <p:cNvPr id="5" name="Рисунок 4" descr="C:\Users\anna\Desktop\DSC025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6" t="7292" b="60069"/>
          <a:stretch/>
        </p:blipFill>
        <p:spPr bwMode="auto">
          <a:xfrm>
            <a:off x="6732241" y="608566"/>
            <a:ext cx="1656183" cy="2304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77" y="544201"/>
            <a:ext cx="1638597" cy="2432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612362"/>
            <a:ext cx="1874802" cy="2783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39" y="3627583"/>
            <a:ext cx="1862061" cy="2764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1322"/>
            <a:ext cx="1955497" cy="2420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70" y="3642551"/>
            <a:ext cx="1822704" cy="27371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9926" y="222623"/>
            <a:ext cx="2823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Діденко Г. О.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6782235" y="2851368"/>
            <a:ext cx="1333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mtClean="0"/>
              <a:t>Титенко Г.В.</a:t>
            </a:r>
            <a:endParaRPr lang="uk-UA" dirty="0" smtClean="0"/>
          </a:p>
        </p:txBody>
      </p:sp>
      <p:sp>
        <p:nvSpPr>
          <p:cNvPr id="13" name="Прямокутник 12"/>
          <p:cNvSpPr/>
          <p:nvPr/>
        </p:nvSpPr>
        <p:spPr>
          <a:xfrm>
            <a:off x="581644" y="2654917"/>
            <a:ext cx="1623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 smtClean="0"/>
              <a:t>Просянюк</a:t>
            </a:r>
            <a:r>
              <a:rPr lang="uk-UA" dirty="0" smtClean="0"/>
              <a:t> А.П.</a:t>
            </a:r>
            <a:endParaRPr lang="uk-UA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2537829" y="6291731"/>
            <a:ext cx="1212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 smtClean="0"/>
              <a:t>Гузик</a:t>
            </a:r>
            <a:r>
              <a:rPr lang="uk-UA" dirty="0" smtClean="0"/>
              <a:t> М.П.</a:t>
            </a:r>
            <a:endParaRPr lang="uk-UA" dirty="0"/>
          </a:p>
        </p:txBody>
      </p:sp>
      <p:sp>
        <p:nvSpPr>
          <p:cNvPr id="15" name="Прямокутник 14"/>
          <p:cNvSpPr/>
          <p:nvPr/>
        </p:nvSpPr>
        <p:spPr>
          <a:xfrm>
            <a:off x="4463845" y="6107065"/>
            <a:ext cx="1843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Слободянюк І.М.</a:t>
            </a:r>
            <a:endParaRPr lang="uk-UA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90004" y="6409897"/>
            <a:ext cx="173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Медведєва О.С.</a:t>
            </a:r>
            <a:endParaRPr lang="uk-UA" dirty="0"/>
          </a:p>
        </p:txBody>
      </p:sp>
      <p:sp>
        <p:nvSpPr>
          <p:cNvPr id="17" name="Прямокутник 16"/>
          <p:cNvSpPr/>
          <p:nvPr/>
        </p:nvSpPr>
        <p:spPr>
          <a:xfrm>
            <a:off x="6794088" y="6113279"/>
            <a:ext cx="1624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Маркович О.Б.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31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Блискавка 12"/>
          <p:cNvSpPr/>
          <p:nvPr/>
        </p:nvSpPr>
        <p:spPr>
          <a:xfrm rot="16952808">
            <a:off x="2894807" y="248444"/>
            <a:ext cx="3067050" cy="4776787"/>
          </a:xfrm>
          <a:prstGeom prst="lightningBol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 dirty="0"/>
          </a:p>
        </p:txBody>
      </p:sp>
      <p:sp>
        <p:nvSpPr>
          <p:cNvPr id="14" name="Стрілка вниз 13"/>
          <p:cNvSpPr/>
          <p:nvPr/>
        </p:nvSpPr>
        <p:spPr>
          <a:xfrm rot="14841240">
            <a:off x="5636418" y="777082"/>
            <a:ext cx="1535113" cy="2495550"/>
          </a:xfrm>
          <a:prstGeom prst="downArrow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15" name="Прямокутник 14"/>
          <p:cNvSpPr/>
          <p:nvPr/>
        </p:nvSpPr>
        <p:spPr>
          <a:xfrm>
            <a:off x="1331913" y="4652963"/>
            <a:ext cx="1792287" cy="1703387"/>
          </a:xfrm>
          <a:prstGeom prst="rect">
            <a:avLst/>
          </a:prstGeom>
          <a:solidFill>
            <a:srgbClr val="AFED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>
                <a:solidFill>
                  <a:srgbClr val="0033CC"/>
                </a:solidFill>
              </a:rPr>
              <a:t>Від адаптації до реалізації  </a:t>
            </a:r>
          </a:p>
          <a:p>
            <a:pPr algn="ctr" eaLnBrk="1" hangingPunct="1">
              <a:defRPr/>
            </a:pPr>
            <a:r>
              <a:rPr lang="uk-UA" dirty="0">
                <a:solidFill>
                  <a:sysClr val="windowText" lastClr="000000"/>
                </a:solidFill>
              </a:rPr>
              <a:t>Мета: Сприяти успішній адаптації </a:t>
            </a:r>
          </a:p>
        </p:txBody>
      </p:sp>
      <p:sp>
        <p:nvSpPr>
          <p:cNvPr id="16" name="Прямокутник 15"/>
          <p:cNvSpPr/>
          <p:nvPr/>
        </p:nvSpPr>
        <p:spPr>
          <a:xfrm>
            <a:off x="3636963" y="3933825"/>
            <a:ext cx="2303462" cy="23034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dirty="0">
                <a:solidFill>
                  <a:srgbClr val="0033CC"/>
                </a:solidFill>
              </a:rPr>
              <a:t>Від творчості до таланту  </a:t>
            </a:r>
          </a:p>
          <a:p>
            <a:pPr algn="ctr" eaLnBrk="1" hangingPunct="1">
              <a:defRPr/>
            </a:pPr>
            <a:endParaRPr lang="uk-UA" dirty="0">
              <a:solidFill>
                <a:sysClr val="windowText" lastClr="000000"/>
              </a:solidFill>
            </a:endParaRPr>
          </a:p>
          <a:p>
            <a:pPr algn="ctr" eaLnBrk="1" hangingPunct="1">
              <a:defRPr/>
            </a:pPr>
            <a:r>
              <a:rPr lang="uk-UA" dirty="0">
                <a:solidFill>
                  <a:sysClr val="windowText" lastClr="000000"/>
                </a:solidFill>
              </a:rPr>
              <a:t>Мета: Розвиток природних здібностей та обдарувань </a:t>
            </a:r>
          </a:p>
        </p:txBody>
      </p:sp>
      <p:sp>
        <p:nvSpPr>
          <p:cNvPr id="17" name="Прямокутник 16"/>
          <p:cNvSpPr/>
          <p:nvPr/>
        </p:nvSpPr>
        <p:spPr>
          <a:xfrm>
            <a:off x="6516688" y="2997200"/>
            <a:ext cx="2232025" cy="30972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dirty="0"/>
              <a:t>Від успіху до перемоги</a:t>
            </a:r>
          </a:p>
          <a:p>
            <a:pPr algn="ctr" eaLnBrk="1" hangingPunct="1">
              <a:defRPr/>
            </a:pPr>
            <a:endParaRPr lang="uk-UA" dirty="0"/>
          </a:p>
          <a:p>
            <a:pPr algn="ctr" eaLnBrk="1" hangingPunct="1">
              <a:defRPr/>
            </a:pPr>
            <a:endParaRPr lang="uk-UA" dirty="0"/>
          </a:p>
          <a:p>
            <a:pPr algn="ctr" eaLnBrk="1" hangingPunct="1">
              <a:defRPr/>
            </a:pPr>
            <a:r>
              <a:rPr lang="uk-UA" dirty="0"/>
              <a:t>Мета: формування свідомої особистості</a:t>
            </a:r>
          </a:p>
        </p:txBody>
      </p:sp>
      <p:sp>
        <p:nvSpPr>
          <p:cNvPr id="24584" name="TextBox 17"/>
          <p:cNvSpPr txBox="1">
            <a:spLocks noChangeArrowheads="1"/>
          </p:cNvSpPr>
          <p:nvPr/>
        </p:nvSpPr>
        <p:spPr bwMode="auto">
          <a:xfrm rot="-713304">
            <a:off x="2660650" y="2236788"/>
            <a:ext cx="3906838" cy="523875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800"/>
              <a:t>Шлях        до            успіху</a:t>
            </a:r>
          </a:p>
        </p:txBody>
      </p:sp>
      <p:pic>
        <p:nvPicPr>
          <p:cNvPr id="2458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31242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80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3528" y="708496"/>
            <a:ext cx="8712968" cy="113877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2400" b="1" dirty="0">
                <a:solidFill>
                  <a:srgbClr val="7E0000"/>
                </a:solidFill>
                <a:cs typeface="Arial" charset="0"/>
              </a:rPr>
              <a:t>Учитель повинен свідомо йди в ногу із сучасністю, пройматися</a:t>
            </a:r>
          </a:p>
          <a:p>
            <a:pPr eaLnBrk="1" hangingPunct="1">
              <a:defRPr/>
            </a:pPr>
            <a:r>
              <a:rPr lang="uk-UA" sz="2400" b="1" dirty="0">
                <a:solidFill>
                  <a:srgbClr val="7E0000"/>
                </a:solidFill>
                <a:cs typeface="Arial" charset="0"/>
              </a:rPr>
              <a:t> і надихатися силами натхнення, що пробудилися в ній.</a:t>
            </a:r>
          </a:p>
          <a:p>
            <a:pPr algn="r" eaLnBrk="1" hangingPunct="1">
              <a:defRPr/>
            </a:pPr>
            <a:r>
              <a:rPr lang="uk-UA" sz="2000" b="1" dirty="0">
                <a:solidFill>
                  <a:srgbClr val="7E0000"/>
                </a:solidFill>
                <a:cs typeface="Arial" charset="0"/>
              </a:rPr>
              <a:t>А. </a:t>
            </a:r>
            <a:r>
              <a:rPr lang="uk-UA" sz="2000" b="1" dirty="0" err="1">
                <a:solidFill>
                  <a:srgbClr val="7E0000"/>
                </a:solidFill>
                <a:cs typeface="Arial" charset="0"/>
              </a:rPr>
              <a:t>Дістервег</a:t>
            </a:r>
            <a:endParaRPr lang="ru-RU" sz="2000" b="1" dirty="0">
              <a:solidFill>
                <a:srgbClr val="7E0000"/>
              </a:solidFill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1830" y="5305211"/>
            <a:ext cx="9144000" cy="150810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Ваша сила – віра в себе. </a:t>
            </a:r>
          </a:p>
          <a:p>
            <a:pPr eaLnBrk="1" hangingPunct="1"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               Ваша свобода – відповідальність за власний розвиток. </a:t>
            </a:r>
          </a:p>
          <a:p>
            <a:pPr eaLnBrk="1" hangingPunct="1">
              <a:defRPr/>
            </a:pP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                             Ваші здібності – культура </a:t>
            </a:r>
            <a:r>
              <a:rPr lang="uk-UA" sz="2400" b="1" dirty="0" err="1">
                <a:solidFill>
                  <a:schemeClr val="tx2">
                    <a:lumMod val="75000"/>
                  </a:schemeClr>
                </a:solidFill>
              </a:rPr>
              <a:t>самотворення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 eaLnBrk="1" hangingPunct="1">
              <a:defRPr/>
            </a:pPr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А. </a:t>
            </a:r>
            <a:r>
              <a:rPr lang="uk-UA" sz="2000" b="1" dirty="0" err="1">
                <a:solidFill>
                  <a:schemeClr val="tx2">
                    <a:lumMod val="75000"/>
                  </a:schemeClr>
                </a:solidFill>
              </a:rPr>
              <a:t>Смоловик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            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2204864"/>
            <a:ext cx="4614606" cy="2768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287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ий сувій 5"/>
          <p:cNvSpPr/>
          <p:nvPr/>
        </p:nvSpPr>
        <p:spPr>
          <a:xfrm>
            <a:off x="1055688" y="1260475"/>
            <a:ext cx="3529012" cy="2549525"/>
          </a:xfrm>
          <a:prstGeom prst="horizontalScroll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7" name="Горизонтальний сувій 6"/>
          <p:cNvSpPr/>
          <p:nvPr/>
        </p:nvSpPr>
        <p:spPr>
          <a:xfrm>
            <a:off x="684213" y="3886200"/>
            <a:ext cx="3743325" cy="2600325"/>
          </a:xfrm>
          <a:prstGeom prst="horizontalScroll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8" name="Горизонтальний сувій 7"/>
          <p:cNvSpPr/>
          <p:nvPr/>
        </p:nvSpPr>
        <p:spPr>
          <a:xfrm>
            <a:off x="6516688" y="3694113"/>
            <a:ext cx="1647825" cy="2355850"/>
          </a:xfrm>
          <a:prstGeom prst="horizontalScroll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9" name="Горизонтальний сувій 8"/>
          <p:cNvSpPr/>
          <p:nvPr/>
        </p:nvSpPr>
        <p:spPr>
          <a:xfrm>
            <a:off x="5435600" y="733425"/>
            <a:ext cx="3240088" cy="2960688"/>
          </a:xfrm>
          <a:prstGeom prst="horizontalScroll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088" y="319088"/>
            <a:ext cx="65135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4800" i="1">
                <a:latin typeface="Constantia" panose="02030602050306030303" pitchFamily="18" charset="0"/>
              </a:rPr>
              <a:t>Обмін досвідом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92275" y="3694113"/>
            <a:ext cx="273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«Перспектива»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52563" y="6129338"/>
            <a:ext cx="220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Звіт АПН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435600" y="4930775"/>
            <a:ext cx="12890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Майстер-класс  </a:t>
            </a:r>
          </a:p>
          <a:p>
            <a:r>
              <a:rPr lang="uk-UA" altLang="uk-UA"/>
              <a:t>м. Київ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035675" y="3278188"/>
            <a:ext cx="2876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/>
              <a:t>Обласний семінар</a:t>
            </a:r>
          </a:p>
        </p:txBody>
      </p:sp>
    </p:spTree>
    <p:extLst>
      <p:ext uri="{BB962C8B-B14F-4D97-AF65-F5344CB8AC3E}">
        <p14:creationId xmlns:p14="http://schemas.microsoft.com/office/powerpoint/2010/main" val="151831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500063"/>
            <a:ext cx="8258175" cy="873125"/>
          </a:xfrm>
        </p:spPr>
        <p:txBody>
          <a:bodyPr/>
          <a:lstStyle/>
          <a:p>
            <a:pPr>
              <a:defRPr/>
            </a:pPr>
            <a:r>
              <a:rPr lang="uk-UA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Друковані матеріали 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14282" y="1500174"/>
          <a:ext cx="4281518" cy="497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4648200" y="1524000"/>
          <a:ext cx="4281518" cy="497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5283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28688"/>
            <a:ext cx="7056437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1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536102" y="1279479"/>
          <a:ext cx="4143404" cy="5214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4786314" y="1357298"/>
          <a:ext cx="4071966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500063" y="1352550"/>
            <a:ext cx="407193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b="1" kern="0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4278" name="TextBox 2"/>
          <p:cNvSpPr txBox="1">
            <a:spLocks noChangeArrowheads="1"/>
          </p:cNvSpPr>
          <p:nvPr/>
        </p:nvSpPr>
        <p:spPr bwMode="auto">
          <a:xfrm>
            <a:off x="3592513" y="620713"/>
            <a:ext cx="55451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4400"/>
              <a:t>Нагороди</a:t>
            </a:r>
          </a:p>
        </p:txBody>
      </p:sp>
    </p:spTree>
    <p:extLst>
      <p:ext uri="{BB962C8B-B14F-4D97-AF65-F5344CB8AC3E}">
        <p14:creationId xmlns:p14="http://schemas.microsoft.com/office/powerpoint/2010/main" val="324606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34975"/>
            <a:ext cx="400367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60863"/>
            <a:ext cx="303053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75063"/>
            <a:ext cx="342106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841375"/>
            <a:ext cx="342106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932113"/>
            <a:ext cx="3144838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20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1084878" y="692696"/>
            <a:ext cx="370314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2800" b="1" dirty="0" smtClean="0">
                <a:solidFill>
                  <a:srgbClr val="002060"/>
                </a:solidFill>
              </a:rPr>
              <a:t>Вчитель біології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uk-UA" dirty="0" smtClean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4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</a:t>
            </a:r>
            <a:r>
              <a:rPr lang="uk-UA" altLang="uk-UA" sz="4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Просянюк</a:t>
            </a:r>
            <a:r>
              <a:rPr lang="uk-UA" altLang="uk-UA" sz="4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4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Алла Петрівна</a:t>
            </a:r>
            <a:endParaRPr lang="ru-RU" altLang="uk-UA" sz="40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6"/>
            <a:ext cx="3024336" cy="4475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684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63688" y="548680"/>
            <a:ext cx="61926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uk-UA" sz="2000" kern="0" dirty="0" smtClean="0">
                <a:solidFill>
                  <a:srgbClr val="000099"/>
                </a:solidFill>
              </a:rPr>
              <a:t>Дата народження: 08.09.1967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uk-UA" sz="2000" kern="0" dirty="0" smtClean="0">
                <a:solidFill>
                  <a:srgbClr val="000099"/>
                </a:solidFill>
              </a:rPr>
              <a:t>Освіта: вища, ОДУ ім. І. І. Мечникова, 1989 р.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uk-UA" sz="2000" kern="0" dirty="0" smtClean="0">
                <a:solidFill>
                  <a:srgbClr val="000099"/>
                </a:solidFill>
              </a:rPr>
              <a:t>Спеціальність: біолог, викладач біології, хімії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uk-UA" sz="2000" kern="0" dirty="0" smtClean="0">
                <a:solidFill>
                  <a:srgbClr val="000099"/>
                </a:solidFill>
              </a:rPr>
              <a:t>Педагогічний стаж – 24 роки (Авторська школа М.П. </a:t>
            </a:r>
            <a:r>
              <a:rPr lang="uk-UA" sz="2000" kern="0" dirty="0" err="1" smtClean="0">
                <a:solidFill>
                  <a:srgbClr val="000099"/>
                </a:solidFill>
              </a:rPr>
              <a:t>Гузика</a:t>
            </a:r>
            <a:r>
              <a:rPr lang="uk-UA" sz="2000" kern="0" dirty="0" smtClean="0">
                <a:solidFill>
                  <a:srgbClr val="000099"/>
                </a:solidFill>
              </a:rPr>
              <a:t>)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uk-UA" sz="2000" kern="0" dirty="0" smtClean="0">
                <a:solidFill>
                  <a:srgbClr val="000099"/>
                </a:solidFill>
              </a:rPr>
              <a:t>Категорія: вища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uk-UA" sz="2000" kern="0" dirty="0" smtClean="0">
                <a:solidFill>
                  <a:srgbClr val="000099"/>
                </a:solidFill>
              </a:rPr>
              <a:t>Педагогічне звання: вчитель-методист</a:t>
            </a:r>
            <a:endParaRPr lang="tr-TR" sz="2000" kern="0" dirty="0">
              <a:solidFill>
                <a:srgbClr val="000099"/>
              </a:solidFill>
            </a:endParaRPr>
          </a:p>
        </p:txBody>
      </p:sp>
      <p:pic>
        <p:nvPicPr>
          <p:cNvPr id="4" name="Picture 6" descr="Новый рисунок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284984"/>
            <a:ext cx="4680520" cy="3328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264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1331640" y="548680"/>
            <a:ext cx="6480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uk-UA" b="1" u="sng" kern="0" dirty="0" smtClean="0">
                <a:solidFill>
                  <a:srgbClr val="000099"/>
                </a:solidFill>
              </a:rPr>
              <a:t>Педагогічне кредо:</a:t>
            </a:r>
            <a:r>
              <a:rPr lang="uk-UA" b="1" kern="0" dirty="0" smtClean="0">
                <a:solidFill>
                  <a:srgbClr val="000099"/>
                </a:solidFill>
              </a:rPr>
              <a:t> </a:t>
            </a:r>
            <a:r>
              <a:rPr lang="uk-UA" b="1" kern="0" dirty="0" smtClean="0">
                <a:solidFill>
                  <a:srgbClr val="000099"/>
                </a:solidFill>
                <a:latin typeface="Monotype Corsiva" pitchFamily="66" charset="0"/>
              </a:rPr>
              <a:t>Учень – це не посудина, яку потрібно заповнити, учень – факел, який треба запалити.</a:t>
            </a:r>
            <a:endParaRPr lang="ru-RU" b="1" kern="0" dirty="0" smtClean="0">
              <a:solidFill>
                <a:srgbClr val="000099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3" descr="Изображение-007-(копия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52936"/>
            <a:ext cx="4103688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51520" y="3140968"/>
            <a:ext cx="461486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u="sng" dirty="0">
                <a:solidFill>
                  <a:srgbClr val="000099"/>
                </a:solidFill>
                <a:latin typeface="Times New Roman" pitchFamily="18" charset="0"/>
              </a:rPr>
              <a:t>Девіз:</a:t>
            </a:r>
            <a:r>
              <a:rPr lang="uk-UA" sz="28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uk-UA" sz="2800" b="1" dirty="0">
                <a:solidFill>
                  <a:srgbClr val="000099"/>
                </a:solidFill>
                <a:latin typeface="Monotype Corsiva" pitchFamily="66" charset="0"/>
              </a:rPr>
              <a:t>“Навчання повинно бути цікавим”</a:t>
            </a:r>
            <a:endParaRPr lang="ru-RU" sz="2800" b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7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476672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uk-UA" sz="3200" b="1" i="1" dirty="0">
                <a:solidFill>
                  <a:srgbClr val="002060"/>
                </a:solidFill>
              </a:rPr>
              <a:t>У</a:t>
            </a:r>
            <a:r>
              <a:rPr lang="uk-UA" sz="3200" b="1" i="1" dirty="0" smtClean="0">
                <a:solidFill>
                  <a:srgbClr val="002060"/>
                </a:solidFill>
              </a:rPr>
              <a:t>читель </a:t>
            </a:r>
            <a:r>
              <a:rPr lang="uk-UA" sz="3200" b="1" i="1" dirty="0">
                <a:solidFill>
                  <a:srgbClr val="002060"/>
                </a:solidFill>
              </a:rPr>
              <a:t>повинен не тільки привести </a:t>
            </a: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uk-UA" sz="3200" b="1" i="1" dirty="0">
                <a:solidFill>
                  <a:srgbClr val="002060"/>
                </a:solidFill>
              </a:rPr>
              <a:t>учня до джерела  знань, а й організувати  роботу так, щоб учень захотів сам узяти ці знання.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527812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987675" y="2852738"/>
            <a:ext cx="50403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lang="tr-TR" sz="1600" kern="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403648" y="59666"/>
            <a:ext cx="691276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/>
            <a:r>
              <a:rPr lang="ru-RU" sz="2000" b="1" dirty="0" err="1">
                <a:latin typeface="Book Antiqua" pitchFamily="18" charset="0"/>
                <a:ea typeface="Times New Roman" pitchFamily="18" charset="0"/>
                <a:cs typeface="Arial" charset="0"/>
              </a:rPr>
              <a:t>Результативність</a:t>
            </a:r>
            <a:r>
              <a:rPr lang="ru-RU" sz="2000" b="1" dirty="0">
                <a:latin typeface="Book Antiqua" pitchFamily="18" charset="0"/>
                <a:ea typeface="Times New Roman" pitchFamily="18" charset="0"/>
                <a:cs typeface="Arial" charset="0"/>
              </a:rPr>
              <a:t>:</a:t>
            </a:r>
          </a:p>
          <a:p>
            <a:pPr indent="450850" algn="just"/>
            <a:endParaRPr lang="ru-RU" sz="2000" b="1" dirty="0">
              <a:latin typeface="Book Antiqua" pitchFamily="18" charset="0"/>
              <a:ea typeface="Times New Roman" pitchFamily="18" charset="0"/>
              <a:cs typeface="Arial" charset="0"/>
            </a:endParaRPr>
          </a:p>
          <a:p>
            <a:pPr indent="450850" algn="just" eaLnBrk="0" hangingPunct="0">
              <a:buFont typeface="Wingdings" pitchFamily="2" charset="2"/>
              <a:buChar char="q"/>
            </a:pPr>
            <a:r>
              <a:rPr lang="ru-RU" sz="1600" b="1" dirty="0">
                <a:latin typeface="Book Antiqua" pitchFamily="18" charset="0"/>
                <a:ea typeface="Times New Roman" pitchFamily="18" charset="0"/>
                <a:cs typeface="Arial" charset="0"/>
              </a:rPr>
              <a:t> </a:t>
            </a:r>
            <a:r>
              <a:rPr lang="uk-UA" sz="1600" b="1" dirty="0">
                <a:latin typeface="Book Antiqua" pitchFamily="18" charset="0"/>
                <a:ea typeface="Times New Roman" pitchFamily="18" charset="0"/>
                <a:cs typeface="Arial" charset="0"/>
              </a:rPr>
              <a:t>Позитивна динаміка навчальних досягнень – підвищення якості навчання до  99,7 %.</a:t>
            </a:r>
          </a:p>
          <a:p>
            <a:pPr indent="450850" algn="just" eaLnBrk="0" hangingPunct="0">
              <a:buFont typeface="Wingdings" pitchFamily="2" charset="2"/>
              <a:buChar char="q"/>
            </a:pPr>
            <a:endParaRPr lang="uk-UA" sz="1600" b="1" dirty="0">
              <a:latin typeface="Book Antiqua" pitchFamily="18" charset="0"/>
              <a:ea typeface="Times New Roman" pitchFamily="18" charset="0"/>
              <a:cs typeface="Arial" charset="0"/>
            </a:endParaRPr>
          </a:p>
          <a:p>
            <a:pPr indent="450850" algn="just" eaLnBrk="0" hangingPunct="0">
              <a:buFont typeface="Wingdings" pitchFamily="2" charset="2"/>
              <a:buChar char="q"/>
            </a:pPr>
            <a:r>
              <a:rPr lang="uk-UA" sz="1600" b="1" dirty="0">
                <a:latin typeface="Book Antiqua" pitchFamily="18" charset="0"/>
                <a:ea typeface="Times New Roman" pitchFamily="18" charset="0"/>
                <a:cs typeface="Arial" charset="0"/>
              </a:rPr>
              <a:t> Активізація навчально-дослідницької діяльності учнів.</a:t>
            </a:r>
          </a:p>
          <a:p>
            <a:pPr indent="450850" algn="just" eaLnBrk="0" hangingPunct="0">
              <a:buFont typeface="Wingdings" pitchFamily="2" charset="2"/>
              <a:buChar char="q"/>
            </a:pPr>
            <a:endParaRPr lang="uk-UA" sz="1600" b="1" dirty="0">
              <a:latin typeface="Book Antiqua" pitchFamily="18" charset="0"/>
              <a:ea typeface="Times New Roman" pitchFamily="18" charset="0"/>
              <a:cs typeface="Arial" charset="0"/>
            </a:endParaRPr>
          </a:p>
          <a:p>
            <a:pPr indent="450850" algn="just" eaLnBrk="0" hangingPunct="0">
              <a:buFont typeface="Wingdings" pitchFamily="2" charset="2"/>
              <a:buChar char="q"/>
            </a:pPr>
            <a:r>
              <a:rPr lang="uk-UA" sz="1600" b="1" dirty="0">
                <a:latin typeface="Book Antiqua" pitchFamily="18" charset="0"/>
                <a:ea typeface="Times New Roman" pitchFamily="18" charset="0"/>
                <a:cs typeface="Arial" charset="0"/>
              </a:rPr>
              <a:t> Підвищення мотивації навчання. </a:t>
            </a:r>
          </a:p>
          <a:p>
            <a:pPr indent="450850" algn="just" eaLnBrk="0" hangingPunct="0">
              <a:buFont typeface="Wingdings" pitchFamily="2" charset="2"/>
              <a:buChar char="q"/>
            </a:pPr>
            <a:endParaRPr lang="uk-UA" sz="1600" b="1" dirty="0">
              <a:latin typeface="Book Antiqua" pitchFamily="18" charset="0"/>
              <a:ea typeface="Times New Roman" pitchFamily="18" charset="0"/>
              <a:cs typeface="Arial" charset="0"/>
            </a:endParaRPr>
          </a:p>
          <a:p>
            <a:pPr indent="450850" algn="just" eaLnBrk="0" hangingPunct="0">
              <a:buFont typeface="Wingdings" pitchFamily="2" charset="2"/>
              <a:buChar char="q"/>
            </a:pPr>
            <a:r>
              <a:rPr lang="uk-UA" sz="1600" b="1" dirty="0">
                <a:latin typeface="Book Antiqua" pitchFamily="18" charset="0"/>
                <a:ea typeface="Times New Roman" pitchFamily="18" charset="0"/>
                <a:cs typeface="Arial" charset="0"/>
              </a:rPr>
              <a:t> Допомога в професійному самовизначенні випускників, які більш свідомо пов'язують майбутню професійну діяльність з біологією, медициною, агрономією, ветеринарією, психологією. </a:t>
            </a:r>
          </a:p>
          <a:p>
            <a:pPr indent="450850" algn="just" eaLnBrk="0" hangingPunct="0"/>
            <a:endParaRPr lang="uk-UA" sz="1600" b="1" dirty="0">
              <a:latin typeface="Book Antiqua" pitchFamily="18" charset="0"/>
              <a:ea typeface="Times New Roman" pitchFamily="18" charset="0"/>
              <a:cs typeface="Arial" charset="0"/>
            </a:endParaRPr>
          </a:p>
          <a:p>
            <a:pPr indent="450850" algn="just" eaLnBrk="0" hangingPunct="0">
              <a:buFont typeface="Wingdings" pitchFamily="2" charset="2"/>
              <a:buChar char="q"/>
            </a:pPr>
            <a:r>
              <a:rPr lang="uk-UA" sz="1600" b="1" dirty="0">
                <a:latin typeface="Book Antiqua" pitchFamily="18" charset="0"/>
                <a:ea typeface="Times New Roman" pitchFamily="18" charset="0"/>
                <a:cs typeface="Arial" charset="0"/>
              </a:rPr>
              <a:t> Ріст творчого потенціалу педагога.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275" y="3501008"/>
            <a:ext cx="3356992" cy="3356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1" y="3729901"/>
            <a:ext cx="4590107" cy="30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987675" y="2852738"/>
            <a:ext cx="50403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endParaRPr lang="tr-TR" sz="1600" kern="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907704" y="3573016"/>
            <a:ext cx="6912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Book Antiqua" pitchFamily="18" charset="0"/>
              </a:rPr>
              <a:t>Необхідно</a:t>
            </a:r>
            <a:r>
              <a:rPr lang="ru-RU" sz="2000" b="1" dirty="0">
                <a:latin typeface="Book Antiqua" pitchFamily="18" charset="0"/>
              </a:rPr>
              <a:t> </a:t>
            </a:r>
            <a:r>
              <a:rPr lang="ru-RU" sz="2000" b="1" dirty="0" err="1">
                <a:latin typeface="Book Antiqua" pitchFamily="18" charset="0"/>
              </a:rPr>
              <a:t>завжди</a:t>
            </a:r>
            <a:r>
              <a:rPr lang="ru-RU" sz="2000" b="1" dirty="0">
                <a:latin typeface="Book Antiqua" pitchFamily="18" charset="0"/>
              </a:rPr>
              <a:t> </a:t>
            </a:r>
            <a:r>
              <a:rPr lang="ru-RU" sz="2000" b="1" dirty="0" err="1">
                <a:latin typeface="Book Antiqua" pitchFamily="18" charset="0"/>
              </a:rPr>
              <a:t>пам</a:t>
            </a:r>
            <a:r>
              <a:rPr lang="en-US" sz="2000" b="1" dirty="0"/>
              <a:t>`</a:t>
            </a:r>
            <a:r>
              <a:rPr lang="uk-UA" sz="2000" b="1" dirty="0" err="1">
                <a:latin typeface="Book Antiqua" pitchFamily="18" charset="0"/>
              </a:rPr>
              <a:t>ятати</a:t>
            </a:r>
            <a:r>
              <a:rPr lang="uk-UA" sz="2000" b="1" dirty="0">
                <a:latin typeface="Book Antiqua" pitchFamily="18" charset="0"/>
              </a:rPr>
              <a:t>, що від природи всі діти різні, і завдання вчителя направити учня на пізнання світу його шляхом. І це можливо, якщо дати учням можливість вибирати. І учень найде себе сам.</a:t>
            </a:r>
          </a:p>
          <a:p>
            <a:endParaRPr lang="uk-UA" sz="2000" b="1" dirty="0">
              <a:latin typeface="Book Antiqua" pitchFamily="18" charset="0"/>
            </a:endParaRPr>
          </a:p>
          <a:p>
            <a:endParaRPr lang="uk-UA" sz="2000" dirty="0"/>
          </a:p>
          <a:p>
            <a:pPr algn="r"/>
            <a:r>
              <a:rPr lang="uk-UA" sz="2000" b="1" dirty="0">
                <a:latin typeface="Monotype Corsiva" pitchFamily="66" charset="0"/>
              </a:rPr>
              <a:t>“Безталанних немає, є ті що займаються не своєю справою”.</a:t>
            </a:r>
          </a:p>
          <a:p>
            <a:pPr algn="r"/>
            <a:r>
              <a:rPr lang="uk-UA" sz="2000" b="1" dirty="0">
                <a:latin typeface="Monotype Corsiva" pitchFamily="66" charset="0"/>
              </a:rPr>
              <a:t>Народна мудрість.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69" y="223645"/>
            <a:ext cx="5109838" cy="34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051771"/>
          </a:xfrm>
        </p:spPr>
        <p:txBody>
          <a:bodyPr/>
          <a:lstStyle/>
          <a:p>
            <a:r>
              <a:rPr lang="uk-UA" dirty="0" err="1" smtClean="0"/>
              <a:t>Титенко</a:t>
            </a:r>
            <a:r>
              <a:rPr lang="uk-UA" dirty="0" smtClean="0"/>
              <a:t> Ганна Володимирівна</a:t>
            </a:r>
            <a:br>
              <a:rPr lang="uk-UA" dirty="0" smtClean="0"/>
            </a:br>
            <a:r>
              <a:rPr lang="uk-UA" dirty="0" smtClean="0"/>
              <a:t>Учитель біології І категорії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50" y="3068961"/>
            <a:ext cx="2808312" cy="33123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nna\Desktop\DSC0255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6" t="7292" b="60069"/>
          <a:stretch/>
        </p:blipFill>
        <p:spPr bwMode="auto">
          <a:xfrm>
            <a:off x="3203849" y="3068960"/>
            <a:ext cx="2808312" cy="3312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65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D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8496944" cy="6048672"/>
          </a:xfrm>
        </p:spPr>
        <p:txBody>
          <a:bodyPr/>
          <a:lstStyle/>
          <a:p>
            <a:pPr>
              <a:buNone/>
            </a:pPr>
            <a:r>
              <a:rPr lang="uk-UA" b="1" dirty="0" smtClean="0"/>
              <a:t>Освіта</a:t>
            </a:r>
            <a:r>
              <a:rPr lang="uk-UA" dirty="0" smtClean="0"/>
              <a:t>:       Вища. Одеський державний    </a:t>
            </a:r>
          </a:p>
          <a:p>
            <a:pPr>
              <a:buNone/>
            </a:pPr>
            <a:r>
              <a:rPr lang="uk-UA" dirty="0" smtClean="0"/>
              <a:t>                         університет ім. </a:t>
            </a:r>
            <a:r>
              <a:rPr lang="uk-UA" dirty="0" err="1" smtClean="0"/>
              <a:t>Мечнікова</a:t>
            </a:r>
            <a:r>
              <a:rPr lang="uk-UA" dirty="0" smtClean="0"/>
              <a:t>.                      Учитель біології та хімії.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b="1" dirty="0" smtClean="0"/>
              <a:t>Педагогічний стаж: </a:t>
            </a:r>
            <a:r>
              <a:rPr lang="uk-UA" dirty="0" smtClean="0"/>
              <a:t>  24 роки. </a:t>
            </a:r>
          </a:p>
          <a:p>
            <a:pPr>
              <a:buNone/>
            </a:pPr>
            <a:r>
              <a:rPr lang="uk-UA" b="1" dirty="0" smtClean="0"/>
              <a:t>Життеве кредо: </a:t>
            </a:r>
            <a:r>
              <a:rPr lang="uk-UA" i="1" dirty="0" smtClean="0"/>
              <a:t>Каждый из нас за себя даст ответ перед Богом (ап. </a:t>
            </a:r>
            <a:r>
              <a:rPr lang="uk-UA" i="1" smtClean="0"/>
              <a:t>Павел)</a:t>
            </a:r>
            <a:endParaRPr lang="uk-UA" i="1" dirty="0" smtClean="0"/>
          </a:p>
          <a:p>
            <a:pPr>
              <a:buNone/>
            </a:pPr>
            <a:r>
              <a:rPr lang="uk-UA" b="1" dirty="0" smtClean="0"/>
              <a:t>Педадогічне кредо:</a:t>
            </a:r>
            <a:r>
              <a:rPr lang="uk-UA" dirty="0" smtClean="0"/>
              <a:t> </a:t>
            </a:r>
            <a:r>
              <a:rPr lang="uk-UA" i="1" dirty="0"/>
              <a:t>О</a:t>
            </a:r>
            <a:r>
              <a:rPr lang="uk-UA" i="1" dirty="0" smtClean="0"/>
              <a:t>бучая учусь (Сенека)</a:t>
            </a:r>
            <a:endParaRPr lang="uk-UA" b="1" dirty="0" smtClean="0"/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0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:\Users\Admin\Desktop\Новая папка (5)\20160329_124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85591" y="188640"/>
            <a:ext cx="4128459" cy="3096344"/>
          </a:xfrm>
          <a:prstGeom prst="rect">
            <a:avLst/>
          </a:prstGeom>
          <a:noFill/>
        </p:spPr>
      </p:pic>
      <p:pic>
        <p:nvPicPr>
          <p:cNvPr id="5" name="Picture 4" descr="20160329_1241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7" y="260648"/>
            <a:ext cx="4118149" cy="308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20160329_12484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3888432" cy="2916324"/>
          </a:xfrm>
          <a:prstGeom prst="rect">
            <a:avLst/>
          </a:prstGeom>
        </p:spPr>
      </p:pic>
      <p:pic>
        <p:nvPicPr>
          <p:cNvPr id="7" name="Picture 6" descr="20160329_12383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9992" y="3356992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8241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46" y="2276872"/>
            <a:ext cx="3998944" cy="26642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7624" y="260648"/>
            <a:ext cx="698477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prstClr val="black"/>
                </a:solidFill>
              </a:rPr>
              <a:t>Пріймали участь у традиційному конкурсі </a:t>
            </a:r>
            <a:r>
              <a:rPr lang="uk-UA" sz="3600" dirty="0">
                <a:solidFill>
                  <a:prstClr val="black"/>
                </a:solidFill>
              </a:rPr>
              <a:t>екологічної реклами </a:t>
            </a:r>
            <a:r>
              <a:rPr lang="uk-UA" sz="4400" i="1" dirty="0">
                <a:solidFill>
                  <a:srgbClr val="4BACC6">
                    <a:lumMod val="75000"/>
                  </a:srgbClr>
                </a:solidFill>
              </a:rPr>
              <a:t>«Зелена хвиля»</a:t>
            </a:r>
            <a:endParaRPr lang="en-US" sz="4400" i="1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5" name="Picture 4" descr="16730277_1633303496686681_8850926502560225924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08920"/>
            <a:ext cx="4104456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27584" y="548680"/>
            <a:ext cx="75608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8000"/>
                </a:solidFill>
              </a:rPr>
              <a:t>Загадочный мир</a:t>
            </a:r>
            <a:endParaRPr lang="ru-RU" sz="4400" dirty="0">
              <a:solidFill>
                <a:srgbClr val="008000"/>
              </a:solidFill>
            </a:endParaRPr>
          </a:p>
          <a:p>
            <a:pPr algn="ctr"/>
            <a:r>
              <a:rPr lang="ru-RU" sz="4400" b="1" i="1" dirty="0">
                <a:solidFill>
                  <a:srgbClr val="008000"/>
                </a:solidFill>
              </a:rPr>
              <a:t>водно-болотных угодий</a:t>
            </a:r>
            <a:endParaRPr lang="ru-RU" sz="4400" dirty="0">
              <a:solidFill>
                <a:srgbClr val="008000"/>
              </a:solidFill>
            </a:endParaRPr>
          </a:p>
          <a:p>
            <a:pPr algn="ctr"/>
            <a:r>
              <a:rPr lang="ru-RU" sz="2400" dirty="0">
                <a:solidFill>
                  <a:prstClr val="black"/>
                </a:solidFill>
              </a:rPr>
              <a:t>Интеллектуально-познавательная игра</a:t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i="1" dirty="0" err="1">
                <a:solidFill>
                  <a:prstClr val="black"/>
                </a:solidFill>
              </a:rPr>
              <a:t>Брейн</a:t>
            </a:r>
            <a:r>
              <a:rPr lang="ru-RU" sz="2400" i="1" dirty="0">
                <a:solidFill>
                  <a:prstClr val="black"/>
                </a:solidFill>
              </a:rPr>
              <a:t> - ринг  для 7-х классов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7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467544" y="548679"/>
            <a:ext cx="4032448" cy="2625782"/>
          </a:xfrm>
        </p:spPr>
      </p:pic>
      <p:pic>
        <p:nvPicPr>
          <p:cNvPr id="5" name="Picture 4" descr="IMG_273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1" r="6177" b="11867"/>
          <a:stretch/>
        </p:blipFill>
        <p:spPr>
          <a:xfrm>
            <a:off x="4572000" y="548680"/>
            <a:ext cx="3672408" cy="2905939"/>
          </a:xfrm>
          <a:prstGeom prst="rect">
            <a:avLst/>
          </a:prstGeom>
        </p:spPr>
      </p:pic>
      <p:pic>
        <p:nvPicPr>
          <p:cNvPr id="6" name="Picture 5" descr="IMG_273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683568" y="3284984"/>
            <a:ext cx="3456384" cy="3197323"/>
          </a:xfrm>
          <a:prstGeom prst="rect">
            <a:avLst/>
          </a:prstGeom>
        </p:spPr>
      </p:pic>
      <p:pic>
        <p:nvPicPr>
          <p:cNvPr id="7" name="Picture 6" descr="IMG_273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4" b="11203"/>
          <a:stretch/>
        </p:blipFill>
        <p:spPr>
          <a:xfrm>
            <a:off x="4139952" y="3356992"/>
            <a:ext cx="4104456" cy="32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332656"/>
            <a:ext cx="3960440" cy="72008"/>
          </a:xfrm>
        </p:spPr>
        <p:txBody>
          <a:bodyPr>
            <a:normAutofit fontScale="90000"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pic>
        <p:nvPicPr>
          <p:cNvPr id="4" name="Content Placeholder 3" descr="IMG_27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755576" y="260648"/>
            <a:ext cx="3849055" cy="2116832"/>
          </a:xfrm>
        </p:spPr>
      </p:pic>
      <p:pic>
        <p:nvPicPr>
          <p:cNvPr id="5" name="Picture 4" descr="IMG_272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 r="14798"/>
          <a:stretch/>
        </p:blipFill>
        <p:spPr>
          <a:xfrm>
            <a:off x="4644008" y="188640"/>
            <a:ext cx="2786479" cy="2808312"/>
          </a:xfrm>
          <a:prstGeom prst="rect">
            <a:avLst/>
          </a:prstGeom>
        </p:spPr>
      </p:pic>
      <p:pic>
        <p:nvPicPr>
          <p:cNvPr id="7" name="Picture 6" descr="IMG_272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r="9984" b="27780"/>
          <a:stretch/>
        </p:blipFill>
        <p:spPr>
          <a:xfrm>
            <a:off x="611560" y="2420888"/>
            <a:ext cx="4007413" cy="3495283"/>
          </a:xfrm>
          <a:prstGeom prst="rect">
            <a:avLst/>
          </a:prstGeom>
        </p:spPr>
      </p:pic>
      <p:pic>
        <p:nvPicPr>
          <p:cNvPr id="8" name="Picture 7" descr="IMG_272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96952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4"/>
          <a:stretch/>
        </p:blipFill>
        <p:spPr bwMode="auto">
          <a:xfrm>
            <a:off x="2267744" y="2636912"/>
            <a:ext cx="4373245" cy="4107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3608" y="620688"/>
            <a:ext cx="64807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prstClr val="black"/>
                </a:solidFill>
              </a:rPr>
              <a:t>Загадочный мир</a:t>
            </a:r>
            <a:endParaRPr lang="ru-RU" sz="4000" dirty="0">
              <a:solidFill>
                <a:prstClr val="black"/>
              </a:solidFill>
            </a:endParaRPr>
          </a:p>
          <a:p>
            <a:pPr algn="ctr"/>
            <a:r>
              <a:rPr lang="ru-RU" sz="4000" b="1" i="1" dirty="0">
                <a:solidFill>
                  <a:prstClr val="black"/>
                </a:solidFill>
              </a:rPr>
              <a:t>водно-болотных угодий</a:t>
            </a:r>
            <a:endParaRPr lang="ru-RU" sz="4000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Интеллектуально-познавательная игра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i="1" dirty="0" smtClean="0">
                <a:solidFill>
                  <a:prstClr val="black"/>
                </a:solidFill>
              </a:rPr>
              <a:t>для </a:t>
            </a:r>
            <a:r>
              <a:rPr lang="ru-RU" i="1" dirty="0">
                <a:solidFill>
                  <a:prstClr val="black"/>
                </a:solidFill>
              </a:rPr>
              <a:t>4-х классов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94928" y="350476"/>
            <a:ext cx="8229600" cy="1143000"/>
          </a:xfrm>
        </p:spPr>
        <p:txBody>
          <a:bodyPr/>
          <a:lstStyle/>
          <a:p>
            <a:r>
              <a:rPr lang="uk-UA" dirty="0" smtClean="0"/>
              <a:t>Кваліфікаційні категорії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462372" y="1493476"/>
            <a:ext cx="2636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Вища категорія - </a:t>
            </a:r>
            <a:r>
              <a:rPr lang="uk-UA" sz="2400" dirty="0" smtClean="0"/>
              <a:t>6</a:t>
            </a:r>
            <a:endParaRPr lang="uk-UA" sz="2400" dirty="0" smtClean="0"/>
          </a:p>
          <a:p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6228184" y="1493476"/>
            <a:ext cx="2083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FF0000"/>
                </a:solidFill>
              </a:rPr>
              <a:t>Гузик</a:t>
            </a:r>
            <a:r>
              <a:rPr lang="uk-UA" dirty="0" smtClean="0">
                <a:solidFill>
                  <a:srgbClr val="FF0000"/>
                </a:solidFill>
              </a:rPr>
              <a:t> М.П.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Медведєва О. С.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Діденко Г.О.</a:t>
            </a:r>
          </a:p>
          <a:p>
            <a:r>
              <a:rPr lang="uk-UA" dirty="0" err="1" smtClean="0">
                <a:solidFill>
                  <a:srgbClr val="FF0000"/>
                </a:solidFill>
              </a:rPr>
              <a:t>Просянюк</a:t>
            </a:r>
            <a:r>
              <a:rPr lang="uk-UA" dirty="0" smtClean="0">
                <a:solidFill>
                  <a:srgbClr val="FF0000"/>
                </a:solidFill>
              </a:rPr>
              <a:t> А.П.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Слободянюк І. </a:t>
            </a:r>
            <a:r>
              <a:rPr lang="uk-UA" dirty="0" smtClean="0">
                <a:solidFill>
                  <a:srgbClr val="FF0000"/>
                </a:solidFill>
              </a:rPr>
              <a:t>М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Маркович О.Б.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  <a:endParaRPr lang="uk-UA" dirty="0" smtClean="0">
              <a:solidFill>
                <a:srgbClr val="FF000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858041" y="5496197"/>
            <a:ext cx="1942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І Категорія </a:t>
            </a:r>
            <a:r>
              <a:rPr lang="uk-UA" sz="2400" dirty="0" smtClean="0"/>
              <a:t>- </a:t>
            </a:r>
            <a:r>
              <a:rPr lang="uk-UA" sz="2400" dirty="0"/>
              <a:t>1</a:t>
            </a:r>
            <a:endParaRPr lang="uk-U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716016" y="5496197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FF0000"/>
                </a:solidFill>
              </a:rPr>
              <a:t>Титенко</a:t>
            </a:r>
            <a:r>
              <a:rPr lang="uk-UA" dirty="0" smtClean="0">
                <a:solidFill>
                  <a:srgbClr val="FF0000"/>
                </a:solidFill>
              </a:rPr>
              <a:t> Г.В.</a:t>
            </a:r>
          </a:p>
          <a:p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47802"/>
            <a:ext cx="4431721" cy="205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Портфолио А\20170224_114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960440" cy="2970330"/>
          </a:xfrm>
          <a:prstGeom prst="rect">
            <a:avLst/>
          </a:prstGeom>
          <a:noFill/>
        </p:spPr>
      </p:pic>
      <p:pic>
        <p:nvPicPr>
          <p:cNvPr id="31747" name="Picture 3" descr="H:\Портфолио А\20170224_114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12976"/>
            <a:ext cx="3888432" cy="2916324"/>
          </a:xfrm>
          <a:prstGeom prst="rect">
            <a:avLst/>
          </a:prstGeom>
          <a:noFill/>
        </p:spPr>
      </p:pic>
      <p:pic>
        <p:nvPicPr>
          <p:cNvPr id="31748" name="Picture 4" descr="H:\Портфолио А\20170224_113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8"/>
            <a:ext cx="3672408" cy="2754306"/>
          </a:xfrm>
          <a:prstGeom prst="rect">
            <a:avLst/>
          </a:prstGeom>
          <a:noFill/>
        </p:spPr>
      </p:pic>
      <p:pic>
        <p:nvPicPr>
          <p:cNvPr id="2" name="Picture 1" descr="папка5rf 03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3851919" cy="288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папка5rf 1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11560" y="404664"/>
            <a:ext cx="3168353" cy="1944216"/>
          </a:xfrm>
        </p:spPr>
      </p:pic>
      <p:pic>
        <p:nvPicPr>
          <p:cNvPr id="6" name="Picture 5" descr="папка5rf 1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76672"/>
            <a:ext cx="2784309" cy="2088232"/>
          </a:xfrm>
          <a:prstGeom prst="rect">
            <a:avLst/>
          </a:prstGeom>
        </p:spPr>
      </p:pic>
      <p:pic>
        <p:nvPicPr>
          <p:cNvPr id="8" name="Picture 7" descr="папка5rf 1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2985796" cy="3212976"/>
          </a:xfrm>
          <a:prstGeom prst="rect">
            <a:avLst/>
          </a:prstGeom>
        </p:spPr>
      </p:pic>
      <p:pic>
        <p:nvPicPr>
          <p:cNvPr id="9" name="Picture 8" descr="папка5rf 11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9" b="4650"/>
          <a:stretch/>
        </p:blipFill>
        <p:spPr>
          <a:xfrm>
            <a:off x="3491880" y="2636912"/>
            <a:ext cx="3096344" cy="3168352"/>
          </a:xfrm>
          <a:prstGeom prst="rect">
            <a:avLst/>
          </a:prstGeom>
        </p:spPr>
      </p:pic>
      <p:pic>
        <p:nvPicPr>
          <p:cNvPr id="10" name="Picture 9" descr="папка5rf 11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780928"/>
            <a:ext cx="2220927" cy="2961236"/>
          </a:xfrm>
          <a:prstGeom prst="rect">
            <a:avLst/>
          </a:prstGeom>
        </p:spPr>
      </p:pic>
      <p:pic>
        <p:nvPicPr>
          <p:cNvPr id="11" name="Picture 10" descr="папка5rf 120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9"/>
          <a:stretch/>
        </p:blipFill>
        <p:spPr>
          <a:xfrm>
            <a:off x="6660232" y="332656"/>
            <a:ext cx="2304256" cy="24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3608" y="620688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Интеллектуально-познавательная игра посвящённая</a:t>
            </a:r>
            <a:endParaRPr lang="ru-RU" sz="2000" dirty="0">
              <a:solidFill>
                <a:prstClr val="black"/>
              </a:solidFill>
            </a:endParaRPr>
          </a:p>
          <a:p>
            <a:r>
              <a:rPr lang="ru-RU" sz="4000" b="1" i="1" dirty="0">
                <a:solidFill>
                  <a:srgbClr val="000090"/>
                </a:solidFill>
              </a:rPr>
              <a:t>Международному Дню птиц</a:t>
            </a:r>
            <a:endParaRPr lang="ru-RU" sz="4000" dirty="0">
              <a:solidFill>
                <a:srgbClr val="000090"/>
              </a:solidFill>
            </a:endParaRPr>
          </a:p>
        </p:txBody>
      </p:sp>
      <p:pic>
        <p:nvPicPr>
          <p:cNvPr id="1025" name="Picture 1" descr="1307396656_foto-ptits-paru-sontse-ves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4464496" cy="5015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8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папка5rf 1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3744416" cy="2808312"/>
          </a:xfrm>
          <a:prstGeom prst="rect">
            <a:avLst/>
          </a:prstGeom>
        </p:spPr>
      </p:pic>
      <p:pic>
        <p:nvPicPr>
          <p:cNvPr id="5" name="Picture 4" descr="папка5rf 1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3779912" cy="2834934"/>
          </a:xfrm>
          <a:prstGeom prst="rect">
            <a:avLst/>
          </a:prstGeom>
        </p:spPr>
      </p:pic>
      <p:pic>
        <p:nvPicPr>
          <p:cNvPr id="6" name="Picture 5" descr="папка5rf 1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3552394" cy="2664296"/>
          </a:xfrm>
          <a:prstGeom prst="rect">
            <a:avLst/>
          </a:prstGeom>
        </p:spPr>
      </p:pic>
      <p:pic>
        <p:nvPicPr>
          <p:cNvPr id="7" name="Picture 6" descr="P10100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0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10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808312" cy="2106234"/>
          </a:xfrm>
          <a:prstGeom prst="rect">
            <a:avLst/>
          </a:prstGeom>
        </p:spPr>
      </p:pic>
      <p:pic>
        <p:nvPicPr>
          <p:cNvPr id="5" name="Picture 4" descr="P10100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84" y="260648"/>
            <a:ext cx="3552395" cy="2664296"/>
          </a:xfrm>
          <a:prstGeom prst="rect">
            <a:avLst/>
          </a:prstGeom>
        </p:spPr>
      </p:pic>
      <p:pic>
        <p:nvPicPr>
          <p:cNvPr id="6" name="Picture 5" descr="P10100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00808"/>
            <a:ext cx="3072342" cy="2304256"/>
          </a:xfrm>
          <a:prstGeom prst="rect">
            <a:avLst/>
          </a:prstGeom>
        </p:spPr>
      </p:pic>
      <p:pic>
        <p:nvPicPr>
          <p:cNvPr id="7" name="Picture 6" descr="P10100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01008"/>
            <a:ext cx="3491880" cy="2618910"/>
          </a:xfrm>
          <a:prstGeom prst="rect">
            <a:avLst/>
          </a:prstGeom>
        </p:spPr>
      </p:pic>
      <p:pic>
        <p:nvPicPr>
          <p:cNvPr id="8" name="Picture 7" descr="P101000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33056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10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995936" cy="2996952"/>
          </a:xfrm>
          <a:prstGeom prst="rect">
            <a:avLst/>
          </a:prstGeom>
        </p:spPr>
      </p:pic>
      <p:pic>
        <p:nvPicPr>
          <p:cNvPr id="5" name="Picture 4" descr="P10100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8640"/>
            <a:ext cx="4211960" cy="3158970"/>
          </a:xfrm>
          <a:prstGeom prst="rect">
            <a:avLst/>
          </a:prstGeom>
        </p:spPr>
      </p:pic>
      <p:pic>
        <p:nvPicPr>
          <p:cNvPr id="6" name="Picture 5" descr="P101001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4056450" cy="3042338"/>
          </a:xfrm>
          <a:prstGeom prst="rect">
            <a:avLst/>
          </a:prstGeom>
        </p:spPr>
      </p:pic>
      <p:pic>
        <p:nvPicPr>
          <p:cNvPr id="7" name="Picture 6" descr="P101000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01008"/>
            <a:ext cx="3876691" cy="29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5244488" cy="3960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700808"/>
            <a:ext cx="4733280" cy="48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-0-02-05-7eb3a05255e559cb8c8e970a1da24eabee07484568df8db60faa158dc3f48dab-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33056"/>
            <a:ext cx="4268982" cy="2664296"/>
          </a:xfrm>
          <a:prstGeom prst="rect">
            <a:avLst/>
          </a:prstGeom>
        </p:spPr>
      </p:pic>
      <p:pic>
        <p:nvPicPr>
          <p:cNvPr id="6" name="Picture 5" descr="image-0-02-05-c645dd7fa8bdf6dd115f4c927708d86b91786ffa3956b04c6b829d2cf08458a8-V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9" r="22144"/>
          <a:stretch/>
        </p:blipFill>
        <p:spPr>
          <a:xfrm>
            <a:off x="5292080" y="260648"/>
            <a:ext cx="3600400" cy="3933422"/>
          </a:xfrm>
          <a:prstGeom prst="rect">
            <a:avLst/>
          </a:prstGeom>
        </p:spPr>
      </p:pic>
      <p:pic>
        <p:nvPicPr>
          <p:cNvPr id="7" name="Picture 6" descr="image-0-02-05-fcf017f8614a5f545a308609141d1d616395120094bb9acd46e9d36c7457d5b6-V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13366"/>
          <a:stretch/>
        </p:blipFill>
        <p:spPr>
          <a:xfrm>
            <a:off x="5076056" y="3861048"/>
            <a:ext cx="3838113" cy="2808312"/>
          </a:xfrm>
          <a:prstGeom prst="rect">
            <a:avLst/>
          </a:prstGeom>
        </p:spPr>
      </p:pic>
      <p:pic>
        <p:nvPicPr>
          <p:cNvPr id="8" name="Picture 7" descr="image-0-02-05-00124b175ee0f9a95bb60c0b1306dc4fed5c9d4d0e169d4fd8a837765c477f20-V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4" r="15145" b="8396"/>
          <a:stretch/>
        </p:blipFill>
        <p:spPr>
          <a:xfrm>
            <a:off x="323528" y="404663"/>
            <a:ext cx="4896544" cy="34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2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32656"/>
            <a:ext cx="5040560" cy="57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606_1335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32656"/>
            <a:ext cx="3840427" cy="2880320"/>
          </a:xfrm>
          <a:prstGeom prst="rect">
            <a:avLst/>
          </a:prstGeom>
        </p:spPr>
      </p:pic>
      <p:pic>
        <p:nvPicPr>
          <p:cNvPr id="5" name="Picture 4" descr="20170606_13345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0648"/>
            <a:ext cx="4283968" cy="3212976"/>
          </a:xfrm>
          <a:prstGeom prst="rect">
            <a:avLst/>
          </a:prstGeom>
        </p:spPr>
      </p:pic>
      <p:pic>
        <p:nvPicPr>
          <p:cNvPr id="6" name="Picture 5" descr="20170606_1335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1008"/>
            <a:ext cx="3552394" cy="2664296"/>
          </a:xfrm>
          <a:prstGeom prst="rect">
            <a:avLst/>
          </a:prstGeom>
        </p:spPr>
      </p:pic>
      <p:pic>
        <p:nvPicPr>
          <p:cNvPr id="7" name="Picture 6" descr="20170607_12283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29000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051720" y="476672"/>
            <a:ext cx="3863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600" dirty="0">
                <a:solidFill>
                  <a:prstClr val="black"/>
                </a:solidFill>
              </a:rPr>
              <a:t>Педагогічні звання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158419"/>
            <a:ext cx="52565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Народний вчитель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Заслужений працівник освіти України 			- 2</a:t>
            </a:r>
          </a:p>
          <a:p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педагогічних наук 	- 1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Вчитель-методист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-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uk-UA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Вчитель</a:t>
            </a:r>
            <a:endParaRPr lang="uk-UA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118513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>
                <a:solidFill>
                  <a:srgbClr val="FF0000"/>
                </a:solidFill>
              </a:rPr>
              <a:t>Гузик</a:t>
            </a:r>
            <a:r>
              <a:rPr lang="uk-UA" sz="2400" dirty="0" smtClean="0">
                <a:solidFill>
                  <a:srgbClr val="FF0000"/>
                </a:solidFill>
              </a:rPr>
              <a:t> М.П.</a:t>
            </a:r>
            <a:endParaRPr lang="uk-UA" sz="2400" dirty="0">
              <a:solidFill>
                <a:srgbClr val="FF0000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6084168" y="1718870"/>
            <a:ext cx="20375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err="1">
                <a:solidFill>
                  <a:srgbClr val="FF0066"/>
                </a:solidFill>
              </a:rPr>
              <a:t>Гузик</a:t>
            </a:r>
            <a:r>
              <a:rPr lang="uk-UA" sz="2800" dirty="0">
                <a:solidFill>
                  <a:srgbClr val="FF0066"/>
                </a:solidFill>
              </a:rPr>
              <a:t> М.П</a:t>
            </a:r>
            <a:r>
              <a:rPr lang="uk-UA" sz="2800" dirty="0" smtClean="0">
                <a:solidFill>
                  <a:srgbClr val="FF0066"/>
                </a:solidFill>
              </a:rPr>
              <a:t>.   </a:t>
            </a:r>
          </a:p>
          <a:p>
            <a:r>
              <a:rPr lang="uk-UA" sz="2800" dirty="0" smtClean="0">
                <a:solidFill>
                  <a:srgbClr val="FF0066"/>
                </a:solidFill>
              </a:rPr>
              <a:t>Діденко Г.О.</a:t>
            </a:r>
            <a:endParaRPr lang="uk-UA" sz="2800" dirty="0">
              <a:solidFill>
                <a:srgbClr val="FF0066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098951" y="3056798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err="1">
                <a:solidFill>
                  <a:schemeClr val="accent4">
                    <a:lumMod val="75000"/>
                  </a:schemeClr>
                </a:solidFill>
              </a:rPr>
              <a:t>Гузик</a:t>
            </a:r>
            <a:r>
              <a:rPr lang="uk-UA" sz="2800" dirty="0">
                <a:solidFill>
                  <a:schemeClr val="accent4">
                    <a:lumMod val="75000"/>
                  </a:schemeClr>
                </a:solidFill>
              </a:rPr>
              <a:t> М.П.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5915022" y="3759379"/>
            <a:ext cx="25840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err="1">
                <a:solidFill>
                  <a:srgbClr val="0070C0"/>
                </a:solidFill>
              </a:rPr>
              <a:t>Гузик</a:t>
            </a:r>
            <a:r>
              <a:rPr lang="uk-UA" sz="2400" dirty="0">
                <a:solidFill>
                  <a:srgbClr val="0070C0"/>
                </a:solidFill>
              </a:rPr>
              <a:t> М.П.   </a:t>
            </a:r>
            <a:endParaRPr lang="uk-UA" sz="2400" dirty="0" smtClean="0">
              <a:solidFill>
                <a:srgbClr val="0070C0"/>
              </a:solidFill>
            </a:endParaRPr>
          </a:p>
          <a:p>
            <a:r>
              <a:rPr lang="uk-UA" sz="2400" dirty="0">
                <a:solidFill>
                  <a:srgbClr val="0070C0"/>
                </a:solidFill>
              </a:rPr>
              <a:t>Медведєва О.С</a:t>
            </a:r>
            <a:r>
              <a:rPr lang="uk-UA" sz="2400" dirty="0" smtClean="0">
                <a:solidFill>
                  <a:srgbClr val="0070C0"/>
                </a:solidFill>
              </a:rPr>
              <a:t>.</a:t>
            </a:r>
            <a:endParaRPr lang="uk-UA" sz="2400" dirty="0">
              <a:solidFill>
                <a:srgbClr val="0070C0"/>
              </a:solidFill>
            </a:endParaRPr>
          </a:p>
          <a:p>
            <a:r>
              <a:rPr lang="uk-UA" sz="2400" dirty="0">
                <a:solidFill>
                  <a:srgbClr val="0070C0"/>
                </a:solidFill>
              </a:rPr>
              <a:t>Діденко Г.О</a:t>
            </a:r>
            <a:r>
              <a:rPr lang="uk-UA" sz="2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uk-UA" sz="2400" dirty="0" err="1" smtClean="0">
                <a:solidFill>
                  <a:srgbClr val="0070C0"/>
                </a:solidFill>
              </a:rPr>
              <a:t>Просянюк</a:t>
            </a:r>
            <a:r>
              <a:rPr lang="uk-UA" sz="2400" dirty="0" smtClean="0">
                <a:solidFill>
                  <a:srgbClr val="0070C0"/>
                </a:solidFill>
              </a:rPr>
              <a:t> А.П</a:t>
            </a:r>
            <a:r>
              <a:rPr lang="uk-UA" sz="2400" dirty="0" smtClean="0">
                <a:solidFill>
                  <a:srgbClr val="0070C0"/>
                </a:solidFill>
              </a:rPr>
              <a:t>.</a:t>
            </a:r>
          </a:p>
          <a:p>
            <a:endParaRPr lang="uk-UA" sz="2400" dirty="0" smtClean="0">
              <a:solidFill>
                <a:srgbClr val="0070C0"/>
              </a:solidFill>
            </a:endParaRPr>
          </a:p>
          <a:p>
            <a:r>
              <a:rPr lang="uk-UA" sz="2400" dirty="0" smtClean="0">
                <a:solidFill>
                  <a:srgbClr val="0070C0"/>
                </a:solidFill>
              </a:rPr>
              <a:t>Слободянюк І. М</a:t>
            </a:r>
            <a:r>
              <a:rPr lang="uk-UA" sz="2400" dirty="0" smtClean="0">
                <a:solidFill>
                  <a:srgbClr val="0070C0"/>
                </a:solidFill>
              </a:rPr>
              <a:t>.</a:t>
            </a:r>
          </a:p>
          <a:p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607_1228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240360" cy="2430270"/>
          </a:xfrm>
          <a:prstGeom prst="rect">
            <a:avLst/>
          </a:prstGeom>
        </p:spPr>
      </p:pic>
      <p:pic>
        <p:nvPicPr>
          <p:cNvPr id="5" name="Picture 4" descr="20170612_12424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6" y="3645024"/>
            <a:ext cx="2880320" cy="2160240"/>
          </a:xfrm>
          <a:prstGeom prst="rect">
            <a:avLst/>
          </a:prstGeom>
        </p:spPr>
      </p:pic>
      <p:pic>
        <p:nvPicPr>
          <p:cNvPr id="6" name="Picture 5" descr="20170607_12285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0648"/>
            <a:ext cx="3172226" cy="2379169"/>
          </a:xfrm>
          <a:prstGeom prst="rect">
            <a:avLst/>
          </a:prstGeom>
        </p:spPr>
      </p:pic>
      <p:pic>
        <p:nvPicPr>
          <p:cNvPr id="7" name="Picture 6" descr="20170612_12423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05064"/>
            <a:ext cx="2880320" cy="2160240"/>
          </a:xfrm>
          <a:prstGeom prst="rect">
            <a:avLst/>
          </a:prstGeom>
        </p:spPr>
      </p:pic>
      <p:pic>
        <p:nvPicPr>
          <p:cNvPr id="8" name="Picture 7" descr="photo-20170606_220808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7" r="16910" b="33923"/>
          <a:stretch/>
        </p:blipFill>
        <p:spPr>
          <a:xfrm>
            <a:off x="3203848" y="1700808"/>
            <a:ext cx="2981479" cy="2148482"/>
          </a:xfrm>
          <a:prstGeom prst="rect">
            <a:avLst/>
          </a:prstGeom>
        </p:spPr>
      </p:pic>
      <p:pic>
        <p:nvPicPr>
          <p:cNvPr id="9" name="Picture 8" descr="20170612_12423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73016"/>
            <a:ext cx="288031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527_1436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367" y="637833"/>
            <a:ext cx="2448272" cy="198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20160527_1422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2180" y="800708"/>
            <a:ext cx="2592288" cy="1944216"/>
          </a:xfrm>
          <a:prstGeom prst="rect">
            <a:avLst/>
          </a:prstGeom>
        </p:spPr>
      </p:pic>
      <p:pic>
        <p:nvPicPr>
          <p:cNvPr id="7" name="Picture 6" descr="20160422_14464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9040"/>
            <a:ext cx="2976331" cy="2232248"/>
          </a:xfrm>
          <a:prstGeom prst="rect">
            <a:avLst/>
          </a:prstGeom>
        </p:spPr>
      </p:pic>
      <p:pic>
        <p:nvPicPr>
          <p:cNvPr id="8" name="Picture 7" descr="20160422_1446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6672"/>
            <a:ext cx="3347864" cy="2510898"/>
          </a:xfrm>
          <a:prstGeom prst="rect">
            <a:avLst/>
          </a:prstGeom>
        </p:spPr>
      </p:pic>
      <p:pic>
        <p:nvPicPr>
          <p:cNvPr id="9" name="Picture 8" descr="Изображение 29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3131840" cy="2348880"/>
          </a:xfrm>
          <a:prstGeom prst="rect">
            <a:avLst/>
          </a:prstGeom>
        </p:spPr>
      </p:pic>
      <p:pic>
        <p:nvPicPr>
          <p:cNvPr id="10" name="Picture 9" descr="Изображение 297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/>
          <a:stretch/>
        </p:blipFill>
        <p:spPr>
          <a:xfrm>
            <a:off x="5724128" y="3717032"/>
            <a:ext cx="275996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Медведева Елена Станиславовна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325" y="1428750"/>
            <a:ext cx="2546350" cy="4697413"/>
          </a:xfrm>
          <a:noFill/>
        </p:spPr>
      </p:pic>
      <p:sp>
        <p:nvSpPr>
          <p:cNvPr id="2052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uk-UA" b="1" smtClean="0"/>
              <a:t>Учитель химии</a:t>
            </a:r>
          </a:p>
          <a:p>
            <a:r>
              <a:rPr lang="ru-RU" altLang="uk-UA" sz="2000" b="1" smtClean="0"/>
              <a:t>Образование – высшее</a:t>
            </a:r>
          </a:p>
          <a:p>
            <a:r>
              <a:rPr lang="ru-RU" altLang="uk-UA" sz="2000" b="1" smtClean="0"/>
              <a:t>Стаж педагогической работы – 25 лет</a:t>
            </a:r>
          </a:p>
          <a:p>
            <a:r>
              <a:rPr lang="ru-RU" altLang="uk-UA" sz="2000" b="1" smtClean="0"/>
              <a:t>Квалификационная категория – высшая </a:t>
            </a:r>
          </a:p>
          <a:p>
            <a:r>
              <a:rPr lang="ru-RU" altLang="uk-UA" sz="2000" b="1" smtClean="0"/>
              <a:t>Звание – методист, старший учитель</a:t>
            </a:r>
          </a:p>
          <a:p>
            <a:endParaRPr lang="ru-RU" altLang="uk-UA" sz="2000" b="1" smtClean="0"/>
          </a:p>
          <a:p>
            <a:r>
              <a:rPr lang="ru-RU" altLang="uk-UA" sz="2000" b="1" smtClean="0"/>
              <a:t>"ЧТОБЫ ИМЕТЬ ПРАВО УЧИТЬ, НАДО ПОСТОЯННО УЧИТЬСЯ САМОМУ".</a:t>
            </a:r>
            <a:endParaRPr lang="ru-RU" altLang="uk-UA" sz="2000" smtClean="0"/>
          </a:p>
        </p:txBody>
      </p:sp>
    </p:spTree>
    <p:extLst>
      <p:ext uri="{BB962C8B-B14F-4D97-AF65-F5344CB8AC3E}">
        <p14:creationId xmlns:p14="http://schemas.microsoft.com/office/powerpoint/2010/main" val="330732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2987"/>
          </a:xfrm>
        </p:spPr>
        <p:txBody>
          <a:bodyPr/>
          <a:lstStyle/>
          <a:p>
            <a:endParaRPr lang="uk-UA" altLang="uk-UA" smtClean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714348" y="357166"/>
            <a:ext cx="7637336" cy="31023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1214438" y="4714875"/>
            <a:ext cx="685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uk-UA" sz="2400" smtClean="0">
                <a:solidFill>
                  <a:prstClr val="white"/>
                </a:solidFill>
              </a:rPr>
              <a:t>«Единственный путь, ведущий к знаниям, 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uk-UA" sz="2400" smtClean="0">
                <a:solidFill>
                  <a:prstClr val="white"/>
                </a:solidFill>
              </a:rPr>
              <a:t>это деятельность »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uk-UA" sz="2400" smtClean="0">
                <a:solidFill>
                  <a:prstClr val="white"/>
                </a:solidFill>
              </a:rPr>
              <a:t>Б. Шоу</a:t>
            </a:r>
          </a:p>
        </p:txBody>
      </p:sp>
    </p:spTree>
    <p:extLst>
      <p:ext uri="{BB962C8B-B14F-4D97-AF65-F5344CB8AC3E}">
        <p14:creationId xmlns:p14="http://schemas.microsoft.com/office/powerpoint/2010/main" val="42886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5329238" cy="1725613"/>
          </a:xfrm>
        </p:spPr>
        <p:txBody>
          <a:bodyPr/>
          <a:lstStyle/>
          <a:p>
            <a:r>
              <a:rPr lang="ru-RU" altLang="uk-UA" sz="3600" smtClean="0"/>
              <a:t>Ведущая педагогическая идея :</a:t>
            </a:r>
          </a:p>
        </p:txBody>
      </p:sp>
      <p:pic>
        <p:nvPicPr>
          <p:cNvPr id="409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14375" y="2643188"/>
            <a:ext cx="7929563" cy="3786187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410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75" y="285750"/>
            <a:ext cx="2971800" cy="2128838"/>
          </a:xfrm>
          <a:noFill/>
        </p:spPr>
      </p:pic>
    </p:spTree>
    <p:extLst>
      <p:ext uri="{BB962C8B-B14F-4D97-AF65-F5344CB8AC3E}">
        <p14:creationId xmlns:p14="http://schemas.microsoft.com/office/powerpoint/2010/main" val="37618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uk-UA" altLang="uk-UA" smtClean="0"/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3"/>
            <a:ext cx="828675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00"/>
          </a:xfrm>
        </p:spPr>
        <p:txBody>
          <a:bodyPr/>
          <a:lstStyle/>
          <a:p>
            <a:endParaRPr lang="uk-UA" altLang="uk-UA" smtClean="0"/>
          </a:p>
        </p:txBody>
      </p:sp>
      <p:pic>
        <p:nvPicPr>
          <p:cNvPr id="6147" name="Picture 4" descr="C:\Users\Admin\Pictures\2017-06-20 серж\серж 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57188"/>
            <a:ext cx="8072438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25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uk-UA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награды,звания</a:t>
            </a:r>
          </a:p>
        </p:txBody>
      </p:sp>
      <p:pic>
        <p:nvPicPr>
          <p:cNvPr id="7171" name="Picture 2" descr="C:\Users\Admin\Pictures\2017-06-20 серж\серж 1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6949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Pictures\2017-06-20 серж\серж 1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28625"/>
            <a:ext cx="8258175" cy="5572125"/>
          </a:xfrm>
          <a:noFill/>
        </p:spPr>
      </p:pic>
    </p:spTree>
    <p:extLst>
      <p:ext uri="{BB962C8B-B14F-4D97-AF65-F5344CB8AC3E}">
        <p14:creationId xmlns:p14="http://schemas.microsoft.com/office/powerpoint/2010/main" val="42447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/>
              <a:t>Победитель профессионального конкурса «Учитель года – 97», «Учитель года – 2006» </a:t>
            </a:r>
          </a:p>
        </p:txBody>
      </p:sp>
      <p:pic>
        <p:nvPicPr>
          <p:cNvPr id="9219" name="Picture 3" descr="C:\Users\Admin\Pictures\2017-06-20 серж\серж 1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25935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Науково-методична проблема над якою працює кафедра: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1418585"/>
            <a:ext cx="42484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CC0066"/>
                </a:solidFill>
              </a:rPr>
              <a:t>«Персоніфікація та індивідуалізація навчально-виховного процесу учнів згідно природних ключових </a:t>
            </a:r>
            <a:r>
              <a:rPr lang="uk-UA" sz="2800" dirty="0" err="1" smtClean="0">
                <a:solidFill>
                  <a:srgbClr val="CC0066"/>
                </a:solidFill>
              </a:rPr>
              <a:t>компетентностей</a:t>
            </a:r>
            <a:r>
              <a:rPr lang="uk-UA" sz="2800" dirty="0" smtClean="0">
                <a:solidFill>
                  <a:srgbClr val="CC0066"/>
                </a:solidFill>
              </a:rPr>
              <a:t> в умовах Комбінованої системи М.П. </a:t>
            </a:r>
            <a:r>
              <a:rPr lang="uk-UA" sz="2800" dirty="0" err="1" smtClean="0">
                <a:solidFill>
                  <a:srgbClr val="CC0066"/>
                </a:solidFill>
              </a:rPr>
              <a:t>Гузика</a:t>
            </a:r>
            <a:r>
              <a:rPr lang="uk-UA" sz="2800" dirty="0" smtClean="0">
                <a:solidFill>
                  <a:srgbClr val="CC0066"/>
                </a:solidFill>
              </a:rPr>
              <a:t> на </a:t>
            </a:r>
            <a:r>
              <a:rPr lang="uk-UA" sz="2800" dirty="0" err="1" smtClean="0">
                <a:solidFill>
                  <a:srgbClr val="CC0066"/>
                </a:solidFill>
              </a:rPr>
              <a:t>уроках</a:t>
            </a:r>
            <a:r>
              <a:rPr lang="uk-UA" sz="2800" dirty="0" smtClean="0">
                <a:solidFill>
                  <a:srgbClr val="CC0066"/>
                </a:solidFill>
              </a:rPr>
              <a:t> хімії, біології, природознавства, основ </a:t>
            </a:r>
            <a:r>
              <a:rPr lang="uk-UA" sz="2800" dirty="0" err="1" smtClean="0">
                <a:solidFill>
                  <a:srgbClr val="CC0066"/>
                </a:solidFill>
              </a:rPr>
              <a:t>здоров</a:t>
            </a:r>
            <a:r>
              <a:rPr lang="en-US" sz="2800" dirty="0" smtClean="0">
                <a:solidFill>
                  <a:srgbClr val="CC0066"/>
                </a:solidFill>
              </a:rPr>
              <a:t>’</a:t>
            </a:r>
            <a:r>
              <a:rPr lang="ru-RU" sz="2800" dirty="0" smtClean="0">
                <a:solidFill>
                  <a:srgbClr val="CC0066"/>
                </a:solidFill>
              </a:rPr>
              <a:t>я, </a:t>
            </a:r>
            <a:r>
              <a:rPr lang="ru-RU" sz="2800" dirty="0" err="1" smtClean="0">
                <a:solidFill>
                  <a:srgbClr val="CC0066"/>
                </a:solidFill>
              </a:rPr>
              <a:t>екології</a:t>
            </a:r>
            <a:r>
              <a:rPr lang="ru-RU" sz="2800" dirty="0" smtClean="0">
                <a:solidFill>
                  <a:srgbClr val="CC0066"/>
                </a:solidFill>
              </a:rPr>
              <a:t>, географ</a:t>
            </a:r>
            <a:r>
              <a:rPr lang="uk-UA" sz="2800" dirty="0" err="1" smtClean="0">
                <a:solidFill>
                  <a:srgbClr val="CC0066"/>
                </a:solidFill>
              </a:rPr>
              <a:t>ії</a:t>
            </a:r>
            <a:r>
              <a:rPr lang="uk-UA" sz="2800" dirty="0" smtClean="0">
                <a:solidFill>
                  <a:srgbClr val="CC0066"/>
                </a:solidFill>
              </a:rPr>
              <a:t>, економіки»</a:t>
            </a:r>
            <a:endParaRPr lang="uk-UA" sz="2800" dirty="0">
              <a:solidFill>
                <a:srgbClr val="CC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9" y="3140968"/>
            <a:ext cx="4463282" cy="29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Областной турнир юных химиков</a:t>
            </a:r>
          </a:p>
        </p:txBody>
      </p:sp>
      <p:pic>
        <p:nvPicPr>
          <p:cNvPr id="10243" name="Picture 2" descr="C:\Users\Admin\Pictures\2017-06-20 серж\серж 1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8477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25862"/>
          </a:xfrm>
        </p:spPr>
        <p:txBody>
          <a:bodyPr/>
          <a:lstStyle/>
          <a:p>
            <a:r>
              <a:rPr lang="ru-RU" altLang="uk-UA" sz="1800" smtClean="0"/>
              <a:t>О себе могу сказать: </a:t>
            </a:r>
            <a:r>
              <a:rPr lang="ru-RU" altLang="uk-UA" sz="1800" b="1" smtClean="0"/>
              <a:t>«Я счастливый человек!» </a:t>
            </a:r>
            <a:r>
              <a:rPr lang="ru-RU" altLang="uk-UA" sz="1800" smtClean="0"/>
              <a:t>Моя работа – это круг людей, которым я нужна и которые нужны мне. Это мои ученики и их родители, это коллеги – единомышленники, для которых каждый ученик – Личность, каждый урок – Творчество.</a:t>
            </a:r>
            <a:br>
              <a:rPr lang="ru-RU" altLang="uk-UA" sz="1800" smtClean="0"/>
            </a:br>
            <a:r>
              <a:rPr lang="ru-RU" altLang="uk-UA" sz="1800" smtClean="0"/>
              <a:t>Верна ли моя педагогическая философия, покажет время...</a:t>
            </a:r>
            <a:br>
              <a:rPr lang="ru-RU" altLang="uk-UA" sz="1800" smtClean="0"/>
            </a:br>
            <a:r>
              <a:rPr lang="ru-RU" altLang="uk-UA" sz="1800" smtClean="0"/>
              <a:t>Меня всегда волнует месяц – октябрь. Не тем, что «смена красок», не тем, что дожди и золото лесов.  Меня тревожит другое,  в октябре вручают Нобелевскую премию.</a:t>
            </a:r>
            <a:br>
              <a:rPr lang="ru-RU" altLang="uk-UA" sz="1800" smtClean="0"/>
            </a:br>
            <a:r>
              <a:rPr lang="ru-RU" altLang="uk-UA" sz="1800" smtClean="0"/>
              <a:t>В эти дни мне снится один и тот же сон: с утра звонок – вечером надо быть в Стокгольме, а у меня ни вечернего платья, ни Нобелевской речи. </a:t>
            </a:r>
            <a:br>
              <a:rPr lang="ru-RU" altLang="uk-UA" sz="1800" smtClean="0"/>
            </a:br>
            <a:r>
              <a:rPr lang="ru-RU" altLang="uk-UA" sz="1800" smtClean="0"/>
              <a:t>И я решила бороться с кошмарным сном методом его реализации и возможно если ни я, то мой ученик получит Нобелевскую премию.</a:t>
            </a:r>
            <a:br>
              <a:rPr lang="ru-RU" altLang="uk-UA" sz="1800" smtClean="0"/>
            </a:br>
            <a:r>
              <a:rPr lang="ru-RU" altLang="uk-UA" sz="1800" smtClean="0"/>
              <a:t> </a:t>
            </a:r>
            <a:r>
              <a:rPr lang="ru-RU" altLang="uk-UA" sz="1400" smtClean="0"/>
              <a:t/>
            </a:r>
            <a:br>
              <a:rPr lang="ru-RU" altLang="uk-UA" sz="1400" smtClean="0"/>
            </a:br>
            <a:endParaRPr lang="ru-RU" altLang="uk-UA" sz="1400" smtClean="0"/>
          </a:p>
        </p:txBody>
      </p:sp>
      <p:pic>
        <p:nvPicPr>
          <p:cNvPr id="11267" name="Picture 2" descr="C:\Users\Admin\Pictures\2017-06-20 серж\серж 1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4071938"/>
            <a:ext cx="4038600" cy="2273300"/>
          </a:xfrm>
          <a:noFill/>
        </p:spPr>
      </p:pic>
      <p:pic>
        <p:nvPicPr>
          <p:cNvPr id="11268" name="Picture 3" descr="C:\Users\Admin\Pictures\2017-06-20 серж\серж 1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071938"/>
            <a:ext cx="4038600" cy="2273300"/>
          </a:xfrm>
          <a:noFill/>
        </p:spPr>
      </p:pic>
    </p:spTree>
    <p:extLst>
      <p:ext uri="{BB962C8B-B14F-4D97-AF65-F5344CB8AC3E}">
        <p14:creationId xmlns:p14="http://schemas.microsoft.com/office/powerpoint/2010/main" val="9552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273051"/>
            <a:ext cx="5786478" cy="5799156"/>
          </a:xfrm>
        </p:spPr>
        <p:txBody>
          <a:bodyPr/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вчитель географії</a:t>
            </a:r>
          </a:p>
          <a:p>
            <a:pPr algn="ctr"/>
            <a:r>
              <a:rPr lang="uk-UA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Авторської школи</a:t>
            </a:r>
          </a:p>
          <a:p>
            <a:pPr algn="ctr"/>
            <a:r>
              <a:rPr lang="uk-UA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М.П.Гузика</a:t>
            </a:r>
          </a:p>
          <a:p>
            <a:pPr algn="ctr"/>
            <a:r>
              <a:rPr lang="uk-UA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Слободянюк Ірина Миколаївна</a:t>
            </a:r>
            <a:endParaRPr lang="ru-RU" sz="40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Documents and Settings\User\Рабочий стол\m_D8cqRue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342" y="500042"/>
            <a:ext cx="2695774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610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00430" y="1000108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4013"/>
            <a:r>
              <a:rPr lang="uk-UA" b="1" dirty="0" smtClean="0">
                <a:solidFill>
                  <a:srgbClr val="0033CC"/>
                </a:solidFill>
              </a:rPr>
              <a:t>Дата народження </a:t>
            </a:r>
          </a:p>
          <a:p>
            <a:pPr indent="354013"/>
            <a:r>
              <a:rPr lang="uk-UA" b="1" dirty="0" smtClean="0">
                <a:solidFill>
                  <a:srgbClr val="0033CC"/>
                </a:solidFill>
              </a:rPr>
              <a:t> 14 листопада</a:t>
            </a:r>
            <a:r>
              <a:rPr lang="uk-UA" dirty="0" smtClean="0">
                <a:solidFill>
                  <a:srgbClr val="0033CC"/>
                </a:solidFill>
              </a:rPr>
              <a:t> 1968 року</a:t>
            </a:r>
          </a:p>
          <a:p>
            <a:pPr indent="354013"/>
            <a:r>
              <a:rPr lang="uk-UA" b="1" dirty="0" smtClean="0">
                <a:solidFill>
                  <a:srgbClr val="0033CC"/>
                </a:solidFill>
              </a:rPr>
              <a:t>Освіта</a:t>
            </a:r>
            <a:r>
              <a:rPr lang="uk-UA" dirty="0" smtClean="0">
                <a:solidFill>
                  <a:srgbClr val="0033CC"/>
                </a:solidFill>
              </a:rPr>
              <a:t>    </a:t>
            </a:r>
          </a:p>
          <a:p>
            <a:pPr indent="354013"/>
            <a:r>
              <a:rPr lang="uk-UA" dirty="0" smtClean="0">
                <a:solidFill>
                  <a:srgbClr val="0033CC"/>
                </a:solidFill>
              </a:rPr>
              <a:t>Вища, Одеський державний університет ім.І.І.Мечникова, геолого-географічний факультет</a:t>
            </a:r>
          </a:p>
          <a:p>
            <a:pPr indent="354013"/>
            <a:r>
              <a:rPr lang="uk-UA" dirty="0" smtClean="0">
                <a:solidFill>
                  <a:srgbClr val="0033CC"/>
                </a:solidFill>
              </a:rPr>
              <a:t>Рік закінчення: 1990</a:t>
            </a:r>
          </a:p>
          <a:p>
            <a:pPr indent="354013"/>
            <a:r>
              <a:rPr lang="uk-UA" dirty="0" smtClean="0">
                <a:solidFill>
                  <a:srgbClr val="0033CC"/>
                </a:solidFill>
              </a:rPr>
              <a:t>Спеціальність за дипломом: географ, викладач, економгеограф</a:t>
            </a:r>
          </a:p>
          <a:p>
            <a:pPr indent="354013"/>
            <a:r>
              <a:rPr lang="uk-UA" b="1" dirty="0" smtClean="0">
                <a:solidFill>
                  <a:srgbClr val="0033CC"/>
                </a:solidFill>
              </a:rPr>
              <a:t>Педагогічний стаж: </a:t>
            </a:r>
            <a:r>
              <a:rPr lang="uk-UA" dirty="0" smtClean="0">
                <a:solidFill>
                  <a:srgbClr val="0033CC"/>
                </a:solidFill>
              </a:rPr>
              <a:t>26 років</a:t>
            </a:r>
          </a:p>
          <a:p>
            <a:pPr indent="354013"/>
            <a:r>
              <a:rPr lang="uk-UA" b="1" dirty="0" smtClean="0">
                <a:solidFill>
                  <a:srgbClr val="0033CC"/>
                </a:solidFill>
              </a:rPr>
              <a:t>Категорія: вища</a:t>
            </a:r>
          </a:p>
          <a:p>
            <a:pPr indent="354013"/>
            <a:r>
              <a:rPr lang="uk-UA" b="1" dirty="0" smtClean="0">
                <a:solidFill>
                  <a:srgbClr val="0033CC"/>
                </a:solidFill>
              </a:rPr>
              <a:t>Звання: старший вчитель</a:t>
            </a:r>
          </a:p>
          <a:p>
            <a:pPr indent="354013"/>
            <a:endParaRPr lang="uk-UA" sz="1600" b="1" dirty="0" smtClean="0">
              <a:solidFill>
                <a:srgbClr val="0033CC"/>
              </a:solidFill>
            </a:endParaRPr>
          </a:p>
          <a:p>
            <a:pPr indent="354013" algn="just"/>
            <a:r>
              <a:rPr lang="uk-UA" sz="1600" dirty="0" smtClean="0">
                <a:solidFill>
                  <a:srgbClr val="0033CC"/>
                </a:solidFill>
              </a:rPr>
              <a:t> </a:t>
            </a:r>
            <a:endParaRPr lang="ru-RU" sz="1600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14744" y="7143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Georgia" pitchFamily="18" charset="0"/>
              </a:rPr>
              <a:t>НАУКОВО-МЕТОДИЧНА ДІЯЛЬНІСТЬ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1571612"/>
            <a:ext cx="585791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C00CC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Georgia" pitchFamily="18" charset="0"/>
              </a:rPr>
              <a:t>Науково-методична тема “Використання інтерактивних технологій на уроках географії”</a:t>
            </a:r>
          </a:p>
          <a:p>
            <a:pPr algn="ctr"/>
            <a:endParaRPr lang="ru-RU" b="1" dirty="0" smtClean="0">
              <a:solidFill>
                <a:srgbClr val="CC00CC"/>
              </a:solidFill>
              <a:effectLst>
                <a:glow rad="63500">
                  <a:srgbClr val="8064A2">
                    <a:satMod val="175000"/>
                    <a:alpha val="40000"/>
                  </a:srgbClr>
                </a:glow>
              </a:effectLst>
              <a:latin typeface="Georgia" pitchFamily="18" charset="0"/>
            </a:endParaRPr>
          </a:p>
          <a:p>
            <a:pPr algn="ctr"/>
            <a:r>
              <a:rPr lang="uk-UA" b="1" dirty="0" smtClean="0">
                <a:solidFill>
                  <a:srgbClr val="0070C0"/>
                </a:solidFill>
                <a:latin typeface="Georgia" pitchFamily="18" charset="0"/>
              </a:rPr>
              <a:t>Використовую на уроках та в позакласній роботі такі технології: </a:t>
            </a:r>
            <a:endParaRPr lang="ru-RU" b="1" dirty="0" smtClean="0">
              <a:solidFill>
                <a:srgbClr val="0070C0"/>
              </a:solidFill>
              <a:latin typeface="Georgia" pitchFamily="18" charset="0"/>
            </a:endParaRPr>
          </a:p>
          <a:p>
            <a:pPr marL="1798638" indent="-368300">
              <a:buClr>
                <a:srgbClr val="FF0000"/>
              </a:buClr>
              <a:buFont typeface="Wingdings" pitchFamily="2" charset="2"/>
              <a:buChar char="v"/>
            </a:pPr>
            <a:r>
              <a:rPr lang="uk-UA" b="1" i="1" dirty="0" smtClean="0">
                <a:solidFill>
                  <a:srgbClr val="0033CC"/>
                </a:solidFill>
              </a:rPr>
              <a:t>особистісно-орієнтоване навчання;</a:t>
            </a:r>
            <a:endParaRPr lang="ru-RU" b="1" i="1" dirty="0" smtClean="0">
              <a:solidFill>
                <a:srgbClr val="0033CC"/>
              </a:solidFill>
            </a:endParaRPr>
          </a:p>
          <a:p>
            <a:pPr marL="1798638" indent="-368300">
              <a:buClr>
                <a:srgbClr val="FF0000"/>
              </a:buClr>
              <a:buFont typeface="Wingdings" pitchFamily="2" charset="2"/>
              <a:buChar char="v"/>
            </a:pPr>
            <a:r>
              <a:rPr lang="uk-UA" b="1" i="1" dirty="0" smtClean="0">
                <a:solidFill>
                  <a:srgbClr val="0033CC"/>
                </a:solidFill>
              </a:rPr>
              <a:t>інтерактивні методи навчання. </a:t>
            </a:r>
            <a:endParaRPr lang="ru-RU" b="1" i="1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/>
          <a:p>
            <a:r>
              <a:rPr lang="uk-UA" b="1" dirty="0" smtClean="0">
                <a:ln w="1905"/>
                <a:solidFill>
                  <a:srgbClr val="CC00CC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ПЕДАГОГІЧНЕ  КРЕДО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1428736"/>
            <a:ext cx="75723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Georgia" pitchFamily="18" charset="0"/>
                <a:cs typeface="Times New Roman" pitchFamily="18" charset="0"/>
              </a:rPr>
              <a:t>«</a:t>
            </a:r>
            <a:r>
              <a:rPr lang="uk-UA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Georgia" pitchFamily="18" charset="0"/>
                <a:cs typeface="Times New Roman" pitchFamily="18" charset="0"/>
              </a:rPr>
              <a:t>Кожна   дитина -     талановита»</a:t>
            </a:r>
            <a:endParaRPr lang="ru-RU" sz="3200" dirty="0" smtClean="0">
              <a:solidFill>
                <a:prstClr val="black">
                  <a:lumMod val="95000"/>
                  <a:lumOff val="5000"/>
                </a:prstClr>
              </a:solidFill>
              <a:latin typeface="Georgia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endParaRPr lang="uk-UA" b="1" dirty="0" smtClean="0">
              <a:solidFill>
                <a:srgbClr val="0033CC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54292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2274838"/>
            <a:ext cx="70009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 typeface="Wingdings" pitchFamily="2" charset="2"/>
              <a:buChar char="v"/>
            </a:pPr>
            <a:r>
              <a:rPr lang="uk-UA" dirty="0" smtClean="0">
                <a:solidFill>
                  <a:prstClr val="black"/>
                </a:solidFill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prstClr val="black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співробітництво вчителя й учня, їхня співдружність і співтворчість значною мірою забезпечують створення "ситуації успіху“</a:t>
            </a:r>
            <a:r>
              <a:rPr lang="uk-UA" sz="2400" dirty="0" smtClean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;</a:t>
            </a:r>
            <a:r>
              <a:rPr lang="uk-UA" sz="2400" dirty="0" smtClean="0">
                <a:solidFill>
                  <a:prstClr val="black"/>
                </a:solidFill>
                <a:latin typeface="Georgia" pitchFamily="18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just">
              <a:spcBef>
                <a:spcPct val="0"/>
              </a:spcBef>
            </a:pPr>
            <a:endParaRPr lang="uk-UA" sz="2400" dirty="0" smtClean="0">
              <a:solidFill>
                <a:prstClr val="black"/>
              </a:solidFill>
              <a:latin typeface="Georgia" pitchFamily="18" charset="0"/>
              <a:ea typeface="Calibri" pitchFamily="34" charset="0"/>
              <a:cs typeface="Calibri" pitchFamily="34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Char char="v"/>
            </a:pPr>
            <a:r>
              <a:rPr lang="uk-UA" sz="2400" dirty="0" smtClean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 Створення </a:t>
            </a:r>
            <a:r>
              <a:rPr lang="uk-UA" sz="2400" dirty="0" smtClean="0">
                <a:solidFill>
                  <a:prstClr val="black"/>
                </a:solidFill>
                <a:latin typeface="Georgia" pitchFamily="18" charset="0"/>
                <a:ea typeface="Calibri" pitchFamily="34" charset="0"/>
                <a:cs typeface="Calibri" pitchFamily="34" charset="0"/>
              </a:rPr>
              <a:t>сприятливих </a:t>
            </a:r>
            <a:r>
              <a:rPr lang="uk-UA" sz="2400" dirty="0" smtClean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умов</a:t>
            </a:r>
            <a:r>
              <a:rPr lang="uk-UA" sz="2400" dirty="0" smtClean="0">
                <a:solidFill>
                  <a:prstClr val="black"/>
                </a:solidFill>
                <a:latin typeface="Georgia" pitchFamily="18" charset="0"/>
                <a:ea typeface="Calibri" pitchFamily="34" charset="0"/>
                <a:cs typeface="Calibri" pitchFamily="34" charset="0"/>
              </a:rPr>
              <a:t> для розкриття творчих можливостей кожного учня</a:t>
            </a:r>
            <a:endParaRPr lang="uk-UA" sz="2400" dirty="0" smtClean="0">
              <a:solidFill>
                <a:prstClr val="black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3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9479" y="476672"/>
            <a:ext cx="792088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Результати участі учнів в олімпіадах з географії</a:t>
            </a:r>
          </a:p>
          <a:p>
            <a:pPr algn="ctr"/>
            <a:r>
              <a:rPr lang="uk-UA" sz="2800" b="1" dirty="0" smtClean="0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 2016-2017 навчальному році</a:t>
            </a:r>
            <a:endParaRPr lang="ru-RU" sz="2800" b="1" dirty="0">
              <a:ln w="1905"/>
              <a:solidFill>
                <a:srgbClr val="1F497D">
                  <a:lumMod val="60000"/>
                  <a:lumOff val="40000"/>
                </a:srgb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123728" y="2185101"/>
          <a:ext cx="5688632" cy="1226820"/>
        </p:xfrm>
        <a:graphic>
          <a:graphicData uri="http://schemas.openxmlformats.org/drawingml/2006/table">
            <a:tbl>
              <a:tblPr/>
              <a:tblGrid>
                <a:gridCol w="572319"/>
                <a:gridCol w="1858490"/>
                <a:gridCol w="665536"/>
                <a:gridCol w="259228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400" b="1" dirty="0" err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Прізвище, </a:t>
                      </a:r>
                      <a:endParaRPr lang="uk-UA" sz="1400" b="1" dirty="0" smtClean="0">
                        <a:solidFill>
                          <a:srgbClr val="0066CC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ім’я </a:t>
                      </a: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учня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Клас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Димова Карина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+mn-lt"/>
                          <a:ea typeface="Calibri"/>
                          <a:cs typeface="Times New Roman"/>
                        </a:rPr>
                        <a:t>Переможець ІІ етапу (І місце)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Люшненко Вікторія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Переможець ІІ </a:t>
                      </a: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етапу                      </a:t>
                      </a: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+mn-lt"/>
                          <a:ea typeface="Calibri"/>
                          <a:cs typeface="Times New Roman"/>
                        </a:rPr>
                        <a:t>(І І місце)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1357302" cy="135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318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071546"/>
            <a:ext cx="7901014" cy="4714909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i="1" dirty="0" smtClean="0">
                <a:solidFill>
                  <a:srgbClr val="0033CC"/>
                </a:solidFill>
                <a:latin typeface="Georgia" pitchFamily="18" charset="0"/>
              </a:rPr>
              <a:t>Проводила сем</a:t>
            </a:r>
            <a:r>
              <a:rPr lang="uk-UA" b="1" i="1" dirty="0" smtClean="0">
                <a:solidFill>
                  <a:srgbClr val="0033CC"/>
                </a:solidFill>
                <a:latin typeface="Georgia" pitchFamily="18" charset="0"/>
              </a:rPr>
              <a:t>інар для вчителів географії та економіки міста Южного на тему </a:t>
            </a:r>
          </a:p>
          <a:p>
            <a:pPr algn="ctr"/>
            <a:r>
              <a:rPr lang="uk-UA" b="1" i="1" dirty="0" smtClean="0">
                <a:solidFill>
                  <a:srgbClr val="0033CC"/>
                </a:solidFill>
                <a:latin typeface="Georgia" pitchFamily="18" charset="0"/>
              </a:rPr>
              <a:t>“Новітні підходи ІКТ-технології </a:t>
            </a:r>
          </a:p>
          <a:p>
            <a:pPr algn="ctr"/>
            <a:r>
              <a:rPr lang="uk-UA" b="1" i="1" dirty="0" smtClean="0">
                <a:solidFill>
                  <a:srgbClr val="0033CC"/>
                </a:solidFill>
                <a:latin typeface="Georgia" pitchFamily="18" charset="0"/>
              </a:rPr>
              <a:t>  у викладанні,  як умова зростання педагогічної майстерності </a:t>
            </a:r>
          </a:p>
          <a:p>
            <a:pPr algn="ctr"/>
            <a:r>
              <a:rPr lang="uk-UA" b="1" i="1" dirty="0" smtClean="0">
                <a:solidFill>
                  <a:srgbClr val="0033CC"/>
                </a:solidFill>
                <a:latin typeface="Georgia" pitchFamily="18" charset="0"/>
              </a:rPr>
              <a:t>вчителя та розвитку активної </a:t>
            </a:r>
          </a:p>
          <a:p>
            <a:pPr algn="ctr"/>
            <a:r>
              <a:rPr lang="uk-UA" b="1" i="1" dirty="0" smtClean="0">
                <a:solidFill>
                  <a:srgbClr val="0033CC"/>
                </a:solidFill>
                <a:latin typeface="Georgia" pitchFamily="18" charset="0"/>
              </a:rPr>
              <a:t>творчої особистості учня”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91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71800" y="2276872"/>
            <a:ext cx="5171706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вчитель географії</a:t>
            </a:r>
          </a:p>
          <a:p>
            <a:pPr algn="ctr"/>
            <a:r>
              <a:rPr lang="uk-UA" sz="20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Авторської школи</a:t>
            </a:r>
          </a:p>
          <a:p>
            <a:pPr algn="ctr"/>
            <a:r>
              <a:rPr lang="uk-UA" sz="20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М.П.</a:t>
            </a:r>
            <a:r>
              <a:rPr lang="uk-UA" sz="2000" b="1" i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Гузика</a:t>
            </a:r>
            <a:endParaRPr lang="uk-UA" sz="2000" b="1" i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uk-UA" sz="3600" b="1" i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Маркович Леся Борисівна</a:t>
            </a:r>
            <a:endParaRPr lang="ru-RU" sz="3600" b="1" i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606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23528" y="332656"/>
            <a:ext cx="4608512" cy="41180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354013">
              <a:buNone/>
            </a:pPr>
            <a:r>
              <a:rPr lang="uk-UA" sz="1800" b="1" dirty="0" smtClean="0">
                <a:solidFill>
                  <a:srgbClr val="0033CC"/>
                </a:solidFill>
              </a:rPr>
              <a:t>Дата народження </a:t>
            </a:r>
          </a:p>
          <a:p>
            <a:pPr marL="0" indent="354013">
              <a:buNone/>
            </a:pPr>
            <a:r>
              <a:rPr lang="uk-UA" sz="1800" b="1" dirty="0" smtClean="0">
                <a:solidFill>
                  <a:srgbClr val="0033CC"/>
                </a:solidFill>
              </a:rPr>
              <a:t> </a:t>
            </a:r>
            <a:r>
              <a:rPr lang="uk-UA" sz="1800" dirty="0" smtClean="0">
                <a:solidFill>
                  <a:srgbClr val="0033CC"/>
                </a:solidFill>
              </a:rPr>
              <a:t>6 квітня 1972 року</a:t>
            </a:r>
          </a:p>
          <a:p>
            <a:pPr marL="0" indent="354013">
              <a:buNone/>
            </a:pPr>
            <a:r>
              <a:rPr lang="uk-UA" sz="1800" b="1" dirty="0" smtClean="0">
                <a:solidFill>
                  <a:srgbClr val="0033CC"/>
                </a:solidFill>
              </a:rPr>
              <a:t>Освіта</a:t>
            </a:r>
            <a:r>
              <a:rPr lang="uk-UA" sz="1800" dirty="0" smtClean="0">
                <a:solidFill>
                  <a:srgbClr val="0033CC"/>
                </a:solidFill>
              </a:rPr>
              <a:t>    </a:t>
            </a:r>
          </a:p>
          <a:p>
            <a:pPr marL="0" indent="354013">
              <a:buNone/>
            </a:pPr>
            <a:r>
              <a:rPr lang="uk-UA" sz="1800" dirty="0" smtClean="0">
                <a:solidFill>
                  <a:srgbClr val="0033CC"/>
                </a:solidFill>
              </a:rPr>
              <a:t>Вища, Одеський державний університет </a:t>
            </a:r>
            <a:r>
              <a:rPr lang="uk-UA" sz="1800" dirty="0" err="1" smtClean="0">
                <a:solidFill>
                  <a:srgbClr val="0033CC"/>
                </a:solidFill>
              </a:rPr>
              <a:t>ім.І.І.Мечникова</a:t>
            </a:r>
            <a:r>
              <a:rPr lang="uk-UA" sz="1800" dirty="0" smtClean="0">
                <a:solidFill>
                  <a:srgbClr val="0033CC"/>
                </a:solidFill>
              </a:rPr>
              <a:t>, геолого-географічний факультет</a:t>
            </a:r>
          </a:p>
          <a:p>
            <a:pPr marL="0" indent="354013">
              <a:buNone/>
            </a:pPr>
            <a:r>
              <a:rPr lang="uk-UA" sz="1800" dirty="0" smtClean="0">
                <a:solidFill>
                  <a:srgbClr val="0033CC"/>
                </a:solidFill>
              </a:rPr>
              <a:t>Рік закінчення: 1994</a:t>
            </a:r>
          </a:p>
          <a:p>
            <a:pPr marL="0" indent="354013">
              <a:buNone/>
            </a:pPr>
            <a:r>
              <a:rPr lang="uk-UA" sz="1800" dirty="0" smtClean="0">
                <a:solidFill>
                  <a:srgbClr val="0033CC"/>
                </a:solidFill>
              </a:rPr>
              <a:t>Спеціальність за дипломом: географ, викладач, </a:t>
            </a:r>
            <a:r>
              <a:rPr lang="uk-UA" sz="1800" dirty="0" err="1" smtClean="0">
                <a:solidFill>
                  <a:srgbClr val="0033CC"/>
                </a:solidFill>
              </a:rPr>
              <a:t>геоеколог</a:t>
            </a:r>
            <a:endParaRPr lang="uk-UA" sz="1800" dirty="0">
              <a:solidFill>
                <a:srgbClr val="0033CC"/>
              </a:solidFill>
            </a:endParaRPr>
          </a:p>
          <a:p>
            <a:pPr marL="0" indent="354013">
              <a:buNone/>
            </a:pPr>
            <a:r>
              <a:rPr lang="uk-UA" sz="1800" b="1" dirty="0" smtClean="0">
                <a:solidFill>
                  <a:srgbClr val="0033CC"/>
                </a:solidFill>
              </a:rPr>
              <a:t>Педагогічний стаж: </a:t>
            </a:r>
            <a:r>
              <a:rPr lang="uk-UA" sz="1800" dirty="0" smtClean="0">
                <a:solidFill>
                  <a:srgbClr val="0033CC"/>
                </a:solidFill>
              </a:rPr>
              <a:t>22 роки</a:t>
            </a:r>
          </a:p>
          <a:p>
            <a:pPr marL="0" indent="354013">
              <a:buNone/>
            </a:pPr>
            <a:r>
              <a:rPr lang="uk-UA" sz="1800" b="1" dirty="0" smtClean="0">
                <a:solidFill>
                  <a:srgbClr val="0033CC"/>
                </a:solidFill>
              </a:rPr>
              <a:t>Категорія: І</a:t>
            </a:r>
          </a:p>
          <a:p>
            <a:pPr marL="0" indent="354013">
              <a:buNone/>
            </a:pPr>
            <a:endParaRPr lang="uk-UA" sz="1600" b="1" dirty="0" smtClean="0">
              <a:solidFill>
                <a:srgbClr val="0033CC"/>
              </a:solidFill>
            </a:endParaRPr>
          </a:p>
          <a:p>
            <a:pPr marL="0" indent="354013" algn="just">
              <a:buNone/>
            </a:pPr>
            <a:r>
              <a:rPr lang="uk-UA" sz="1600" dirty="0" smtClean="0">
                <a:solidFill>
                  <a:srgbClr val="0033CC"/>
                </a:solidFill>
              </a:rPr>
              <a:t> </a:t>
            </a:r>
            <a:endParaRPr lang="ru-RU" sz="1600" dirty="0" smtClean="0">
              <a:solidFill>
                <a:srgbClr val="0033CC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4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9620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Результативність забезпечує плідна робота педагогів з обдарованими учнями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1988840"/>
            <a:ext cx="4896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Переможці міських олімпіад</a:t>
            </a:r>
          </a:p>
          <a:p>
            <a:endParaRPr lang="uk-UA" sz="2800" dirty="0">
              <a:solidFill>
                <a:srgbClr val="FF0000"/>
              </a:solidFill>
            </a:endParaRPr>
          </a:p>
          <a:p>
            <a:r>
              <a:rPr lang="uk-UA" sz="2800" b="1" dirty="0" smtClean="0">
                <a:solidFill>
                  <a:srgbClr val="CC0000"/>
                </a:solidFill>
              </a:rPr>
              <a:t>Хімія:</a:t>
            </a:r>
          </a:p>
          <a:p>
            <a:r>
              <a:rPr lang="uk-UA" sz="2000" b="1" dirty="0" smtClean="0"/>
              <a:t>І місць – 3</a:t>
            </a:r>
          </a:p>
          <a:p>
            <a:r>
              <a:rPr lang="uk-UA" sz="2000" b="1" dirty="0" smtClean="0"/>
              <a:t>ІІ місць – 2</a:t>
            </a:r>
          </a:p>
          <a:p>
            <a:r>
              <a:rPr lang="uk-UA" sz="2000" b="1" dirty="0" smtClean="0"/>
              <a:t>ІІІ місць – 1</a:t>
            </a:r>
          </a:p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2729526" y="2701369"/>
            <a:ext cx="2088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C0000"/>
                </a:solidFill>
              </a:rPr>
              <a:t>Біологія</a:t>
            </a:r>
          </a:p>
          <a:p>
            <a:r>
              <a:rPr lang="uk-UA" sz="2000" b="1" dirty="0" smtClean="0"/>
              <a:t>І місць – 4</a:t>
            </a:r>
          </a:p>
          <a:p>
            <a:r>
              <a:rPr lang="uk-UA" sz="2000" b="1" dirty="0" smtClean="0"/>
              <a:t>ІІ місць – 4</a:t>
            </a:r>
          </a:p>
          <a:p>
            <a:r>
              <a:rPr lang="uk-UA" sz="2000" b="1" dirty="0" smtClean="0"/>
              <a:t>ІІІ місць – 2 </a:t>
            </a:r>
            <a:endParaRPr lang="uk-UA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2655203"/>
            <a:ext cx="2232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C0000"/>
                </a:solidFill>
              </a:rPr>
              <a:t>Географія</a:t>
            </a:r>
          </a:p>
          <a:p>
            <a:r>
              <a:rPr lang="uk-UA" sz="2000" b="1" dirty="0" smtClean="0"/>
              <a:t>І місць – 2</a:t>
            </a:r>
          </a:p>
          <a:p>
            <a:r>
              <a:rPr lang="uk-UA" sz="2000" b="1" dirty="0" smtClean="0"/>
              <a:t>ІІ місць – 1 </a:t>
            </a:r>
          </a:p>
          <a:p>
            <a:r>
              <a:rPr lang="uk-UA" sz="2000" b="1" dirty="0" smtClean="0"/>
              <a:t>ІІІ місць – 3 </a:t>
            </a:r>
            <a:endParaRPr lang="uk-UA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48264" y="2839869"/>
            <a:ext cx="18722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C0000"/>
                </a:solidFill>
              </a:rPr>
              <a:t>Економіка</a:t>
            </a:r>
          </a:p>
          <a:p>
            <a:r>
              <a:rPr lang="uk-UA" sz="2000" b="1" dirty="0" smtClean="0"/>
              <a:t>І місць – 1</a:t>
            </a:r>
          </a:p>
          <a:p>
            <a:r>
              <a:rPr lang="uk-UA" sz="2000" b="1" dirty="0" smtClean="0"/>
              <a:t>ІІ місць – 1</a:t>
            </a:r>
            <a:endParaRPr lang="uk-UA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68952" y="429794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Маркович О.Б.</a:t>
            </a:r>
            <a:endParaRPr lang="uk-UA" b="1" dirty="0">
              <a:solidFill>
                <a:srgbClr val="000099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582344" y="4337228"/>
            <a:ext cx="1890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0099"/>
                </a:solidFill>
              </a:rPr>
              <a:t>Маркович О.Б</a:t>
            </a:r>
            <a:r>
              <a:rPr lang="uk-UA" b="1" dirty="0" smtClean="0">
                <a:solidFill>
                  <a:srgbClr val="000099"/>
                </a:solidFill>
              </a:rPr>
              <a:t>.</a:t>
            </a:r>
          </a:p>
          <a:p>
            <a:r>
              <a:rPr lang="uk-UA" b="1" dirty="0" smtClean="0">
                <a:solidFill>
                  <a:srgbClr val="000099"/>
                </a:solidFill>
              </a:rPr>
              <a:t>Слободянюк І.М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>
            <a:off x="2622136" y="4287457"/>
            <a:ext cx="1661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Діденко Г.О.</a:t>
            </a:r>
          </a:p>
          <a:p>
            <a:r>
              <a:rPr lang="uk-UA" b="1" dirty="0" err="1" smtClean="0">
                <a:solidFill>
                  <a:srgbClr val="000099"/>
                </a:solidFill>
              </a:rPr>
              <a:t>Просянюк</a:t>
            </a:r>
            <a:r>
              <a:rPr lang="uk-UA" b="1" dirty="0" smtClean="0">
                <a:solidFill>
                  <a:srgbClr val="000099"/>
                </a:solidFill>
              </a:rPr>
              <a:t> А.П</a:t>
            </a:r>
            <a:r>
              <a:rPr lang="uk-UA" dirty="0" smtClean="0">
                <a:solidFill>
                  <a:srgbClr val="000099"/>
                </a:solidFill>
              </a:rPr>
              <a:t>.</a:t>
            </a:r>
            <a:endParaRPr lang="uk-UA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4346106"/>
            <a:ext cx="2154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0099"/>
                </a:solidFill>
              </a:rPr>
              <a:t>Медведєва О.С.</a:t>
            </a:r>
            <a:endParaRPr lang="uk-UA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3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556792"/>
            <a:ext cx="7859216" cy="4525963"/>
          </a:xfrm>
        </p:spPr>
        <p:txBody>
          <a:bodyPr>
            <a:normAutofit fontScale="70000" lnSpcReduction="20000"/>
          </a:bodyPr>
          <a:lstStyle/>
          <a:p>
            <a:pPr lvl="0">
              <a:buClr>
                <a:srgbClr val="FF0000"/>
              </a:buCl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33CC"/>
                </a:solidFill>
                <a:latin typeface="Georgia" pitchFamily="18" charset="0"/>
              </a:rPr>
              <a:t>розповісти так, щоб зацікавити;</a:t>
            </a:r>
            <a:endParaRPr lang="ru-RU" dirty="0" smtClean="0">
              <a:solidFill>
                <a:srgbClr val="0033CC"/>
              </a:solidFill>
              <a:latin typeface="Georgia" pitchFamily="18" charset="0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33CC"/>
                </a:solidFill>
                <a:latin typeface="Georgia" pitchFamily="18" charset="0"/>
              </a:rPr>
              <a:t>пояснити так, щоб складне стало зрозумілим;</a:t>
            </a:r>
            <a:endParaRPr lang="ru-RU" dirty="0" smtClean="0">
              <a:solidFill>
                <a:srgbClr val="0033CC"/>
              </a:solidFill>
              <a:latin typeface="Georgia" pitchFamily="18" charset="0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33CC"/>
                </a:solidFill>
                <a:latin typeface="Georgia" pitchFamily="18" charset="0"/>
              </a:rPr>
              <a:t>створити проблемну ситуацію, щоб розбудити думку;</a:t>
            </a:r>
            <a:endParaRPr lang="ru-RU" dirty="0" smtClean="0">
              <a:solidFill>
                <a:srgbClr val="0033CC"/>
              </a:solidFill>
              <a:latin typeface="Georgia" pitchFamily="18" charset="0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33CC"/>
                </a:solidFill>
                <a:latin typeface="Georgia" pitchFamily="18" charset="0"/>
              </a:rPr>
              <a:t>застосувати інноваційні технології, щоб розвивати творчі здібності учнів;</a:t>
            </a:r>
            <a:endParaRPr lang="ru-RU" dirty="0" smtClean="0">
              <a:solidFill>
                <a:srgbClr val="0033CC"/>
              </a:solidFill>
              <a:latin typeface="Georgia" pitchFamily="18" charset="0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33CC"/>
                </a:solidFill>
                <a:latin typeface="Georgia" pitchFamily="18" charset="0"/>
              </a:rPr>
              <a:t>перевірити знання і уміння учнів так, щоб виявити їх дійсний рівень;</a:t>
            </a:r>
            <a:endParaRPr lang="ru-RU" dirty="0" smtClean="0">
              <a:solidFill>
                <a:srgbClr val="0033CC"/>
              </a:solidFill>
              <a:latin typeface="Georgia" pitchFamily="18" charset="0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33CC"/>
                </a:solidFill>
                <a:latin typeface="Georgia" pitchFamily="18" charset="0"/>
              </a:rPr>
              <a:t>оцінити так, щоб окрилити. </a:t>
            </a:r>
          </a:p>
          <a:p>
            <a:pPr lvl="0"/>
            <a:endParaRPr lang="ru-RU" dirty="0" smtClean="0">
              <a:latin typeface="Georgia" pitchFamily="18" charset="0"/>
            </a:endParaRPr>
          </a:p>
          <a:p>
            <a:pPr>
              <a:buNone/>
            </a:pPr>
            <a:r>
              <a:rPr lang="uk-UA" sz="4000" b="1" dirty="0" smtClean="0">
                <a:solidFill>
                  <a:srgbClr val="FF0000"/>
                </a:solidFill>
                <a:latin typeface="Georgia" pitchFamily="18" charset="0"/>
              </a:rPr>
              <a:t>                                     Девіз:</a:t>
            </a:r>
            <a:endParaRPr lang="ru-RU" sz="4000" dirty="0" smtClean="0">
              <a:solidFill>
                <a:srgbClr val="FF0000"/>
              </a:solidFill>
              <a:latin typeface="Georgia" pitchFamily="18" charset="0"/>
            </a:endParaRPr>
          </a:p>
          <a:p>
            <a:pPr>
              <a:buNone/>
            </a:pPr>
            <a:r>
              <a:rPr lang="uk-UA" sz="4000" b="1" i="1" dirty="0" smtClean="0">
                <a:solidFill>
                  <a:srgbClr val="0033CC"/>
                </a:solidFill>
                <a:latin typeface="Georgia" pitchFamily="18" charset="0"/>
              </a:rPr>
              <a:t>                   Вчитися ніколи не пізно</a:t>
            </a:r>
            <a:endParaRPr lang="ru-RU" sz="4000" i="1" dirty="0" smtClean="0">
              <a:solidFill>
                <a:srgbClr val="0033CC"/>
              </a:solidFill>
              <a:latin typeface="Georgia" pitchFamily="18" charset="0"/>
            </a:endParaRPr>
          </a:p>
          <a:p>
            <a:r>
              <a:rPr lang="uk-UA" b="1" i="1" dirty="0" smtClean="0">
                <a:solidFill>
                  <a:srgbClr val="0033CC"/>
                </a:solidFill>
              </a:rPr>
              <a:t>                                                                             </a:t>
            </a:r>
            <a:endParaRPr lang="ru-RU" i="1" dirty="0" smtClean="0">
              <a:solidFill>
                <a:srgbClr val="0033CC"/>
              </a:solidFill>
            </a:endParaRPr>
          </a:p>
          <a:p>
            <a:endParaRPr lang="ru-RU" dirty="0"/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n w="1905"/>
                <a:solidFill>
                  <a:srgbClr val="CC00CC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ПЕДАГОГІЧНЕ  КРЕДО</a:t>
            </a:r>
            <a:endParaRPr lang="ru-RU" sz="2400" dirty="0">
              <a:solidFill>
                <a:srgbClr val="CC00CC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59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9479" y="476672"/>
            <a:ext cx="792088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Результати участі учнів в олімпіадах з географії та економіки</a:t>
            </a:r>
          </a:p>
          <a:p>
            <a:pPr algn="ctr"/>
            <a:r>
              <a:rPr lang="uk-UA" sz="2800" b="1" dirty="0" smtClean="0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 2016-2017 навчальному році</a:t>
            </a:r>
            <a:endParaRPr lang="ru-RU" sz="2800" b="1" dirty="0">
              <a:ln w="1905"/>
              <a:solidFill>
                <a:srgbClr val="1F497D">
                  <a:lumMod val="60000"/>
                  <a:lumOff val="40000"/>
                </a:srgbClr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123728" y="2185101"/>
          <a:ext cx="5688632" cy="3925824"/>
        </p:xfrm>
        <a:graphic>
          <a:graphicData uri="http://schemas.openxmlformats.org/drawingml/2006/table">
            <a:tbl>
              <a:tblPr/>
              <a:tblGrid>
                <a:gridCol w="572319"/>
                <a:gridCol w="1858490"/>
                <a:gridCol w="665536"/>
                <a:gridCol w="259228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400" b="1" dirty="0" err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Прізвище, </a:t>
                      </a:r>
                      <a:endParaRPr lang="uk-UA" sz="1400" b="1" dirty="0" smtClean="0">
                        <a:solidFill>
                          <a:srgbClr val="0066CC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ім’я </a:t>
                      </a: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учня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Клас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Мащенко</a:t>
                      </a: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Микола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Переможець ІІ </a:t>
                      </a: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етапу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(ІІІ місце)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Вяткін</a:t>
                      </a: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Данило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+mn-lt"/>
                          <a:ea typeface="Calibri"/>
                          <a:cs typeface="Times New Roman"/>
                        </a:rPr>
                        <a:t>Переможець ІІ етапу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+mn-lt"/>
                          <a:ea typeface="Calibri"/>
                          <a:cs typeface="Times New Roman"/>
                        </a:rPr>
                        <a:t> (ІІІ місце)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Єфіменко</a:t>
                      </a: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Тетяна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Переможець </a:t>
                      </a: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ІІ етапу (І місце) </a:t>
                      </a: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 </a:t>
                      </a: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учасниця</a:t>
                      </a: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ІІІ етапу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Капшук</a:t>
                      </a: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Ігор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+mn-lt"/>
                          <a:ea typeface="Calibri"/>
                          <a:cs typeface="Times New Roman"/>
                        </a:rPr>
                        <a:t>Переможець ІІ етапу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+mn-lt"/>
                          <a:ea typeface="Calibri"/>
                          <a:cs typeface="Times New Roman"/>
                        </a:rPr>
                        <a:t> (ІІІ місце)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Мізюкін</a:t>
                      </a: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Микита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+mn-lt"/>
                          <a:ea typeface="Calibri"/>
                          <a:cs typeface="Times New Roman"/>
                        </a:rPr>
                        <a:t>Переможець ІІ етапу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+mn-lt"/>
                          <a:ea typeface="Calibri"/>
                          <a:cs typeface="Times New Roman"/>
                        </a:rPr>
                        <a:t> (ІІІ місце)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Хінцицька</a:t>
                      </a: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Ірина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+mn-lt"/>
                          <a:ea typeface="Calibri"/>
                          <a:cs typeface="Times New Roman"/>
                        </a:rPr>
                        <a:t>Переможець ІІ етапу (І місце)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Рожнова</a:t>
                      </a:r>
                      <a:r>
                        <a:rPr lang="uk-UA" sz="1400" b="1" baseline="0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Анастасія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Переможець ІІ </a:t>
                      </a: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етапу </a:t>
                      </a:r>
                      <a:r>
                        <a:rPr lang="uk-UA" sz="1400" b="1" dirty="0" smtClean="0">
                          <a:solidFill>
                            <a:srgbClr val="0066CC"/>
                          </a:solidFill>
                          <a:latin typeface="+mn-lt"/>
                          <a:ea typeface="Calibri"/>
                          <a:cs typeface="Times New Roman"/>
                        </a:rPr>
                        <a:t>(І місце)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1357302" cy="135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164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2200" b="1" dirty="0" smtClean="0">
                <a:solidFill>
                  <a:srgbClr val="CC00C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Науково-методична тема «Використання інтерактивних технологій на уроках географії та економіки»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rgbClr val="CC00CC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  <a:p>
            <a:pPr marL="0" indent="0" algn="ctr">
              <a:buNone/>
            </a:pPr>
            <a:r>
              <a:rPr lang="uk-UA" sz="2600" b="1" dirty="0" smtClean="0">
                <a:solidFill>
                  <a:srgbClr val="0070C0"/>
                </a:solidFill>
                <a:latin typeface="Georgia" pitchFamily="18" charset="0"/>
              </a:rPr>
              <a:t>Використовую на уроках та в позакласній роботі такі технології: </a:t>
            </a:r>
            <a:endParaRPr lang="ru-RU" sz="2600" b="1" dirty="0" smtClean="0">
              <a:solidFill>
                <a:srgbClr val="0070C0"/>
              </a:solidFill>
              <a:latin typeface="Georgia" pitchFamily="18" charset="0"/>
            </a:endParaRPr>
          </a:p>
          <a:p>
            <a:pPr marL="1798638" lvl="0" indent="-368300">
              <a:buClr>
                <a:srgbClr val="FF0000"/>
              </a:buClr>
              <a:buFont typeface="Wingdings" pitchFamily="2" charset="2"/>
              <a:buChar char="v"/>
            </a:pPr>
            <a:r>
              <a:rPr lang="uk-UA" sz="2600" b="1" i="1" dirty="0" smtClean="0">
                <a:solidFill>
                  <a:srgbClr val="0033CC"/>
                </a:solidFill>
              </a:rPr>
              <a:t>особистісно-орієнтоване навчання;</a:t>
            </a:r>
            <a:endParaRPr lang="ru-RU" sz="2600" b="1" i="1" dirty="0" smtClean="0">
              <a:solidFill>
                <a:srgbClr val="0033CC"/>
              </a:solidFill>
            </a:endParaRPr>
          </a:p>
          <a:p>
            <a:pPr marL="1798638" lvl="0" indent="-368300">
              <a:buClr>
                <a:srgbClr val="FF0000"/>
              </a:buClr>
              <a:buFont typeface="Wingdings" pitchFamily="2" charset="2"/>
              <a:buChar char="v"/>
            </a:pPr>
            <a:r>
              <a:rPr lang="uk-UA" sz="2600" b="1" i="1" dirty="0" smtClean="0">
                <a:solidFill>
                  <a:srgbClr val="0033CC"/>
                </a:solidFill>
              </a:rPr>
              <a:t>технології колективної дії; </a:t>
            </a:r>
            <a:endParaRPr lang="ru-RU" sz="2600" b="1" i="1" dirty="0" smtClean="0">
              <a:solidFill>
                <a:srgbClr val="0033CC"/>
              </a:solidFill>
            </a:endParaRPr>
          </a:p>
          <a:p>
            <a:pPr marL="1798638" lvl="0" indent="-368300">
              <a:buClr>
                <a:srgbClr val="FF0000"/>
              </a:buClr>
              <a:buFont typeface="Wingdings" pitchFamily="2" charset="2"/>
              <a:buChar char="v"/>
            </a:pPr>
            <a:r>
              <a:rPr lang="uk-UA" sz="2600" b="1" i="1" dirty="0" smtClean="0">
                <a:solidFill>
                  <a:srgbClr val="0033CC"/>
                </a:solidFill>
              </a:rPr>
              <a:t>проектні, інтеграційні; </a:t>
            </a:r>
            <a:endParaRPr lang="ru-RU" sz="2600" b="1" i="1" dirty="0" smtClean="0">
              <a:solidFill>
                <a:srgbClr val="0033CC"/>
              </a:solidFill>
            </a:endParaRPr>
          </a:p>
          <a:p>
            <a:pPr marL="1798638" lvl="0" indent="-368300">
              <a:buClr>
                <a:srgbClr val="FF0000"/>
              </a:buClr>
              <a:buFont typeface="Wingdings" pitchFamily="2" charset="2"/>
              <a:buChar char="v"/>
            </a:pPr>
            <a:r>
              <a:rPr lang="uk-UA" sz="2600" b="1" i="1" dirty="0" smtClean="0">
                <a:solidFill>
                  <a:srgbClr val="0033CC"/>
                </a:solidFill>
              </a:rPr>
              <a:t>інформаційні технології; </a:t>
            </a:r>
            <a:endParaRPr lang="ru-RU" sz="2600" b="1" i="1" dirty="0" smtClean="0">
              <a:solidFill>
                <a:srgbClr val="0033CC"/>
              </a:solidFill>
            </a:endParaRPr>
          </a:p>
          <a:p>
            <a:pPr marL="1798638" lvl="0" indent="-368300">
              <a:buClr>
                <a:srgbClr val="FF0000"/>
              </a:buClr>
              <a:buFont typeface="Wingdings" pitchFamily="2" charset="2"/>
              <a:buChar char="v"/>
            </a:pPr>
            <a:r>
              <a:rPr lang="uk-UA" sz="2600" b="1" i="1" dirty="0" smtClean="0">
                <a:solidFill>
                  <a:srgbClr val="0033CC"/>
                </a:solidFill>
              </a:rPr>
              <a:t>червоною ниткою дані технології пронизані  інтерактивними методами навчання. </a:t>
            </a:r>
            <a:endParaRPr lang="ru-RU" sz="2600" b="1" i="1" dirty="0" smtClean="0">
              <a:solidFill>
                <a:srgbClr val="0033CC"/>
              </a:solidFill>
            </a:endParaRPr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4" name="Заголовок 5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НАУКОВО-МЕТОДИЧНА ДІЯЛЬНІСТЬ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5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4414" y="357166"/>
            <a:ext cx="6215106" cy="5643602"/>
          </a:xfrm>
        </p:spPr>
        <p:txBody>
          <a:bodyPr>
            <a:noAutofit/>
          </a:bodyPr>
          <a:lstStyle/>
          <a:p>
            <a:pPr algn="r"/>
            <a:endParaRPr lang="ru-RU" sz="1800" b="1" i="1" dirty="0" smtClean="0">
              <a:solidFill>
                <a:srgbClr val="0033CC"/>
              </a:solidFill>
              <a:latin typeface="Georgia" pitchFamily="18" charset="0"/>
            </a:endParaRPr>
          </a:p>
          <a:p>
            <a:pPr algn="r"/>
            <a:endParaRPr lang="ru-RU" sz="1800" b="1" i="1" dirty="0" smtClean="0">
              <a:solidFill>
                <a:srgbClr val="0033CC"/>
              </a:solidFill>
              <a:latin typeface="Georgia" pitchFamily="18" charset="0"/>
            </a:endParaRPr>
          </a:p>
          <a:p>
            <a:pPr algn="r"/>
            <a:endParaRPr lang="ru-RU" sz="1800" b="1" i="1" dirty="0" smtClean="0">
              <a:solidFill>
                <a:srgbClr val="0033CC"/>
              </a:solidFill>
              <a:latin typeface="Georgia" pitchFamily="18" charset="0"/>
            </a:endParaRPr>
          </a:p>
          <a:p>
            <a:pPr algn="ctr"/>
            <a:r>
              <a:rPr lang="ru-RU" sz="1800" b="1" i="1" dirty="0" smtClean="0">
                <a:solidFill>
                  <a:srgbClr val="0033CC"/>
                </a:solidFill>
                <a:latin typeface="Georgia" pitchFamily="18" charset="0"/>
              </a:rPr>
              <a:t>Проводила сем</a:t>
            </a:r>
            <a:r>
              <a:rPr lang="uk-UA" sz="1800" b="1" i="1" dirty="0" err="1" smtClean="0">
                <a:solidFill>
                  <a:srgbClr val="0033CC"/>
                </a:solidFill>
                <a:latin typeface="Georgia" pitchFamily="18" charset="0"/>
              </a:rPr>
              <a:t>інар</a:t>
            </a:r>
            <a:r>
              <a:rPr lang="uk-UA" sz="1800" b="1" i="1" dirty="0" smtClean="0">
                <a:solidFill>
                  <a:srgbClr val="0033CC"/>
                </a:solidFill>
                <a:latin typeface="Georgia" pitchFamily="18" charset="0"/>
              </a:rPr>
              <a:t> для вчителів географії та економіки міста </a:t>
            </a:r>
            <a:r>
              <a:rPr lang="uk-UA" sz="1800" b="1" i="1" dirty="0" err="1" smtClean="0">
                <a:solidFill>
                  <a:srgbClr val="0033CC"/>
                </a:solidFill>
                <a:latin typeface="Georgia" pitchFamily="18" charset="0"/>
              </a:rPr>
              <a:t>Южного</a:t>
            </a:r>
            <a:r>
              <a:rPr lang="uk-UA" sz="1800" b="1" i="1" dirty="0" smtClean="0">
                <a:solidFill>
                  <a:srgbClr val="0033CC"/>
                </a:solidFill>
                <a:latin typeface="Georgia" pitchFamily="18" charset="0"/>
              </a:rPr>
              <a:t> на тему </a:t>
            </a:r>
          </a:p>
          <a:p>
            <a:pPr algn="ctr"/>
            <a:r>
              <a:rPr lang="uk-UA" sz="1800" b="1" i="1" dirty="0" err="1" smtClean="0">
                <a:solidFill>
                  <a:srgbClr val="0033CC"/>
                </a:solidFill>
                <a:latin typeface="Georgia" pitchFamily="18" charset="0"/>
              </a:rPr>
              <a:t>“Новітні</a:t>
            </a:r>
            <a:r>
              <a:rPr lang="uk-UA" sz="1800" b="1" i="1" dirty="0" smtClean="0">
                <a:solidFill>
                  <a:srgbClr val="0033CC"/>
                </a:solidFill>
                <a:latin typeface="Georgia" pitchFamily="18" charset="0"/>
              </a:rPr>
              <a:t> підходи ІКТ-технології </a:t>
            </a:r>
          </a:p>
          <a:p>
            <a:pPr algn="ctr"/>
            <a:r>
              <a:rPr lang="uk-UA" sz="1800" b="1" i="1" dirty="0" smtClean="0">
                <a:solidFill>
                  <a:srgbClr val="0033CC"/>
                </a:solidFill>
                <a:latin typeface="Georgia" pitchFamily="18" charset="0"/>
              </a:rPr>
              <a:t>  у викладанні як умова зростання педагогічної майстерності </a:t>
            </a:r>
          </a:p>
          <a:p>
            <a:pPr algn="ctr"/>
            <a:r>
              <a:rPr lang="uk-UA" sz="1800" b="1" i="1" dirty="0" smtClean="0">
                <a:solidFill>
                  <a:srgbClr val="0033CC"/>
                </a:solidFill>
                <a:latin typeface="Georgia" pitchFamily="18" charset="0"/>
              </a:rPr>
              <a:t>вчителя та розвитку активної </a:t>
            </a:r>
          </a:p>
          <a:p>
            <a:pPr algn="ctr"/>
            <a:r>
              <a:rPr lang="uk-UA" sz="1800" b="1" i="1" dirty="0" smtClean="0">
                <a:solidFill>
                  <a:srgbClr val="0033CC"/>
                </a:solidFill>
                <a:latin typeface="Georgia" pitchFamily="18" charset="0"/>
              </a:rPr>
              <a:t>творчої особистості </a:t>
            </a:r>
            <a:r>
              <a:rPr lang="uk-UA" sz="1800" b="1" i="1" dirty="0" err="1" smtClean="0">
                <a:solidFill>
                  <a:srgbClr val="0033CC"/>
                </a:solidFill>
                <a:latin typeface="Georgia" pitchFamily="18" charset="0"/>
              </a:rPr>
              <a:t>учня”</a:t>
            </a:r>
            <a:endParaRPr lang="uk-UA" sz="1800" b="1" i="1" dirty="0" smtClean="0">
              <a:solidFill>
                <a:srgbClr val="0033CC"/>
              </a:solidFill>
              <a:latin typeface="Georgia" pitchFamily="18" charset="0"/>
            </a:endParaRPr>
          </a:p>
          <a:p>
            <a:pPr algn="ctr"/>
            <a:endParaRPr lang="uk-UA" sz="1800" b="1" i="1" dirty="0" smtClean="0">
              <a:solidFill>
                <a:srgbClr val="0033CC"/>
              </a:solidFill>
              <a:latin typeface="Georgia" pitchFamily="18" charset="0"/>
            </a:endParaRPr>
          </a:p>
          <a:p>
            <a:pPr algn="ctr"/>
            <a:r>
              <a:rPr lang="uk-UA" sz="1800" b="1" i="1" dirty="0" smtClean="0">
                <a:solidFill>
                  <a:srgbClr val="0033CC"/>
                </a:solidFill>
                <a:latin typeface="Georgia" pitchFamily="18" charset="0"/>
              </a:rPr>
              <a:t>Приймала участь в семінарі </a:t>
            </a:r>
          </a:p>
          <a:p>
            <a:pPr algn="ctr"/>
            <a:r>
              <a:rPr lang="uk-UA" sz="1800" b="1" i="1" dirty="0" err="1" smtClean="0">
                <a:solidFill>
                  <a:srgbClr val="0033CC"/>
                </a:solidFill>
                <a:latin typeface="Georgia" pitchFamily="18" charset="0"/>
              </a:rPr>
              <a:t>“Хмарні</a:t>
            </a:r>
            <a:r>
              <a:rPr lang="uk-UA" sz="1800" b="1" i="1" dirty="0" smtClean="0">
                <a:solidFill>
                  <a:srgbClr val="0033CC"/>
                </a:solidFill>
                <a:latin typeface="Georgia" pitchFamily="18" charset="0"/>
              </a:rPr>
              <a:t> технології “</a:t>
            </a:r>
          </a:p>
          <a:p>
            <a:pPr algn="r"/>
            <a:endParaRPr lang="uk-UA" sz="1800" b="1" i="1" dirty="0" smtClean="0">
              <a:solidFill>
                <a:srgbClr val="0033CC"/>
              </a:solidFill>
              <a:latin typeface="Georgia" pitchFamily="18" charset="0"/>
            </a:endParaRPr>
          </a:p>
          <a:p>
            <a:pPr algn="r"/>
            <a:endParaRPr lang="ru-RU" sz="1800" b="1" i="1" dirty="0">
              <a:solidFill>
                <a:srgbClr val="0033CC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81087"/>
            <a:ext cx="8534400" cy="5457825"/>
          </a:xfrm>
          <a:prstGeom prst="rect">
            <a:avLst/>
          </a:prstGeom>
          <a:blipFill dpi="0" rotWithShape="1">
            <a:blip r:embed="rId3">
              <a:alphaModFix amt="31000"/>
            </a:blip>
            <a:srcRect/>
            <a:stretch>
              <a:fillRect/>
            </a:stretch>
          </a:blipFill>
          <a:effectLst>
            <a:glow rad="546100">
              <a:schemeClr val="accent1">
                <a:alpha val="40000"/>
              </a:schemeClr>
            </a:glow>
            <a:softEdge rad="673100"/>
          </a:effectLst>
        </p:spPr>
      </p:pic>
      <p:sp>
        <p:nvSpPr>
          <p:cNvPr id="59396" name="Rectangle 4"/>
          <p:cNvSpPr>
            <a:spLocks noChangeArrowheads="1"/>
          </p:cNvSpPr>
          <p:nvPr/>
        </p:nvSpPr>
        <p:spPr bwMode="gray">
          <a:xfrm>
            <a:off x="1000108" y="2071677"/>
            <a:ext cx="714378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uk-UA" sz="8800" b="1" i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Дякуємо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uk-UA" sz="8800" b="1" i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 за увагу</a:t>
            </a:r>
            <a:endParaRPr lang="en-US" sz="8800" b="1" i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26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899592" y="908720"/>
            <a:ext cx="4565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Переможці </a:t>
            </a:r>
            <a:r>
              <a:rPr lang="uk-UA" sz="3200" dirty="0" smtClean="0"/>
              <a:t>обласних</a:t>
            </a:r>
            <a:r>
              <a:rPr lang="uk-UA" sz="2400" dirty="0" smtClean="0"/>
              <a:t> </a:t>
            </a:r>
            <a:r>
              <a:rPr lang="uk-UA" sz="2400" dirty="0"/>
              <a:t>олімпіад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24061" y="1988840"/>
            <a:ext cx="19442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dirty="0" smtClean="0"/>
          </a:p>
          <a:p>
            <a:r>
              <a:rPr lang="uk-UA" sz="2400" dirty="0" smtClean="0">
                <a:solidFill>
                  <a:srgbClr val="000099"/>
                </a:solidFill>
              </a:rPr>
              <a:t>Діденко Г.О.</a:t>
            </a:r>
          </a:p>
          <a:p>
            <a:endParaRPr lang="uk-UA" sz="2400" dirty="0" smtClean="0"/>
          </a:p>
          <a:p>
            <a:r>
              <a:rPr lang="uk-UA" sz="2400" dirty="0" smtClean="0"/>
              <a:t>ІІ місць – 1 </a:t>
            </a:r>
          </a:p>
          <a:p>
            <a:r>
              <a:rPr lang="uk-UA" sz="2400" dirty="0" smtClean="0"/>
              <a:t>ІІІ місць – 1 </a:t>
            </a:r>
          </a:p>
          <a:p>
            <a:endParaRPr lang="uk-UA" dirty="0"/>
          </a:p>
          <a:p>
            <a:endParaRPr lang="uk-UA" dirty="0"/>
          </a:p>
        </p:txBody>
      </p:sp>
      <p:sp>
        <p:nvSpPr>
          <p:cNvPr id="6" name="Прямокутник 5"/>
          <p:cNvSpPr/>
          <p:nvPr/>
        </p:nvSpPr>
        <p:spPr>
          <a:xfrm>
            <a:off x="6300192" y="2086345"/>
            <a:ext cx="23042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r>
              <a:rPr lang="uk-UA" sz="2400" dirty="0" err="1" smtClean="0">
                <a:solidFill>
                  <a:srgbClr val="000099"/>
                </a:solidFill>
              </a:rPr>
              <a:t>Просянюк</a:t>
            </a:r>
            <a:r>
              <a:rPr lang="uk-UA" sz="2400" dirty="0" smtClean="0">
                <a:solidFill>
                  <a:srgbClr val="000099"/>
                </a:solidFill>
              </a:rPr>
              <a:t> А.П.</a:t>
            </a:r>
            <a:endParaRPr lang="uk-UA" sz="2400" dirty="0">
              <a:solidFill>
                <a:srgbClr val="000099"/>
              </a:solidFill>
            </a:endParaRPr>
          </a:p>
          <a:p>
            <a:endParaRPr lang="uk-UA" sz="2400" dirty="0"/>
          </a:p>
          <a:p>
            <a:endParaRPr lang="uk-UA" sz="2400" dirty="0"/>
          </a:p>
          <a:p>
            <a:r>
              <a:rPr lang="uk-UA" sz="2400" dirty="0"/>
              <a:t>ІІІ місць – </a:t>
            </a:r>
            <a:r>
              <a:rPr lang="uk-UA" sz="2400" dirty="0" smtClean="0"/>
              <a:t>1 </a:t>
            </a:r>
            <a:endParaRPr lang="uk-UA" sz="2400" dirty="0"/>
          </a:p>
        </p:txBody>
      </p:sp>
      <p:sp>
        <p:nvSpPr>
          <p:cNvPr id="7" name="Прямокутник 6"/>
          <p:cNvSpPr/>
          <p:nvPr/>
        </p:nvSpPr>
        <p:spPr>
          <a:xfrm>
            <a:off x="3707904" y="1563125"/>
            <a:ext cx="1388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CC0000"/>
                </a:solidFill>
              </a:rPr>
              <a:t>Біологія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5464881" y="4977175"/>
            <a:ext cx="2621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Участь у конкурсах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5053357" y="5926289"/>
            <a:ext cx="3444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Зелена хвиля – 5 призових місць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6" y="2358537"/>
            <a:ext cx="3763508" cy="42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Результати роботи вчителів</a:t>
            </a:r>
            <a:br>
              <a:rPr lang="uk-UA" dirty="0" smtClean="0"/>
            </a:br>
            <a:r>
              <a:rPr lang="uk-UA" dirty="0" smtClean="0"/>
              <a:t> за </a:t>
            </a:r>
            <a:r>
              <a:rPr lang="uk-UA" dirty="0" smtClean="0"/>
              <a:t>2018 </a:t>
            </a:r>
            <a:r>
              <a:rPr lang="uk-UA" dirty="0" smtClean="0"/>
              <a:t>– </a:t>
            </a:r>
            <a:r>
              <a:rPr lang="uk-UA" dirty="0" smtClean="0"/>
              <a:t>2019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uk-UA" dirty="0"/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886295"/>
              </p:ext>
            </p:extLst>
          </p:nvPr>
        </p:nvGraphicFramePr>
        <p:xfrm>
          <a:off x="1259632" y="1844824"/>
          <a:ext cx="6840760" cy="3640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2772308"/>
                <a:gridCol w="1710190"/>
                <a:gridCol w="1710190"/>
              </a:tblGrid>
              <a:tr h="600067">
                <a:tc>
                  <a:txBody>
                    <a:bodyPr/>
                    <a:lstStyle/>
                    <a:p>
                      <a:r>
                        <a:rPr lang="uk-UA" dirty="0" smtClean="0"/>
                        <a:t>№ з/п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Вчитель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Якість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Успішність</a:t>
                      </a:r>
                      <a:endParaRPr lang="uk-UA" dirty="0"/>
                    </a:p>
                  </a:txBody>
                  <a:tcPr/>
                </a:tc>
              </a:tr>
              <a:tr h="600067"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Діденко Г.О.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70%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100%</a:t>
                      </a:r>
                      <a:endParaRPr lang="uk-UA" dirty="0"/>
                    </a:p>
                  </a:txBody>
                  <a:tcPr/>
                </a:tc>
              </a:tr>
              <a:tr h="600067"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Просянюк</a:t>
                      </a:r>
                      <a:r>
                        <a:rPr lang="uk-UA" dirty="0" smtClean="0"/>
                        <a:t> А.П.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67%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100%</a:t>
                      </a:r>
                      <a:endParaRPr lang="uk-UA" dirty="0"/>
                    </a:p>
                  </a:txBody>
                  <a:tcPr/>
                </a:tc>
              </a:tr>
              <a:tr h="600067"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Медведєва</a:t>
                      </a:r>
                      <a:r>
                        <a:rPr lang="uk-UA" baseline="0" dirty="0" smtClean="0"/>
                        <a:t> О.С.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55%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95,4%</a:t>
                      </a:r>
                      <a:endParaRPr lang="uk-UA" dirty="0"/>
                    </a:p>
                  </a:txBody>
                  <a:tcPr/>
                </a:tc>
              </a:tr>
              <a:tr h="600067"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Маркович О.Б.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77%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99%</a:t>
                      </a:r>
                      <a:endParaRPr lang="uk-UA" dirty="0"/>
                    </a:p>
                  </a:txBody>
                  <a:tcPr/>
                </a:tc>
              </a:tr>
              <a:tr h="600067">
                <a:tc>
                  <a:txBody>
                    <a:bodyPr/>
                    <a:lstStyle/>
                    <a:p>
                      <a:r>
                        <a:rPr lang="uk-UA" dirty="0" smtClean="0"/>
                        <a:t>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Слободянюк</a:t>
                      </a:r>
                      <a:r>
                        <a:rPr lang="uk-UA" baseline="0" dirty="0" smtClean="0"/>
                        <a:t> І. М.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45%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100%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28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Основна подія">
  <a:themeElements>
    <a:clrScheme name="Основна подія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Основна подія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сновна поді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8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1738</Words>
  <Application>Microsoft Office PowerPoint</Application>
  <PresentationFormat>Екран (4:3)</PresentationFormat>
  <Paragraphs>413</Paragraphs>
  <Slides>74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10</vt:i4>
      </vt:variant>
      <vt:variant>
        <vt:lpstr>Заголовки слайдів</vt:lpstr>
      </vt:variant>
      <vt:variant>
        <vt:i4>74</vt:i4>
      </vt:variant>
    </vt:vector>
  </HeadingPairs>
  <TitlesOfParts>
    <vt:vector size="96" baseType="lpstr">
      <vt:lpstr>Arial</vt:lpstr>
      <vt:lpstr>Arial Narrow</vt:lpstr>
      <vt:lpstr>Book Antiqua</vt:lpstr>
      <vt:lpstr>Bookman Old Style</vt:lpstr>
      <vt:lpstr>Calibri</vt:lpstr>
      <vt:lpstr>Constantia</vt:lpstr>
      <vt:lpstr>Georgia</vt:lpstr>
      <vt:lpstr>Impact</vt:lpstr>
      <vt:lpstr>Monotype Corsiva</vt:lpstr>
      <vt:lpstr>Times New Roman</vt:lpstr>
      <vt:lpstr>Trebuchet MS</vt:lpstr>
      <vt:lpstr>Wingdings</vt:lpstr>
      <vt:lpstr>Тема Office</vt:lpstr>
      <vt:lpstr>Специальное оформление</vt:lpstr>
      <vt:lpstr>1_Тема Office</vt:lpstr>
      <vt:lpstr>2_Тема Office</vt:lpstr>
      <vt:lpstr>3_Тема Office</vt:lpstr>
      <vt:lpstr>4_Тема Office</vt:lpstr>
      <vt:lpstr>Основна подія</vt:lpstr>
      <vt:lpstr>Diseño predeterminado</vt:lpstr>
      <vt:lpstr>1_Diseño predeterminado</vt:lpstr>
      <vt:lpstr>2_Diseño predeterminado</vt:lpstr>
      <vt:lpstr>Презентація PowerPoint</vt:lpstr>
      <vt:lpstr>Склад кафедри</vt:lpstr>
      <vt:lpstr>Презентація PowerPoint</vt:lpstr>
      <vt:lpstr>Кваліфікаційні категорії</vt:lpstr>
      <vt:lpstr>Презентація PowerPoint</vt:lpstr>
      <vt:lpstr>Науково-методична проблема над якою працює кафедра:</vt:lpstr>
      <vt:lpstr>Результативність забезпечує плідна робота педагогів з обдарованими учнями</vt:lpstr>
      <vt:lpstr>Презентація PowerPoint</vt:lpstr>
      <vt:lpstr>Результати роботи вчителів  за 2018 – 2019 н.р.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Кафедра природничих наук</vt:lpstr>
      <vt:lpstr>Кафедра природничих наук</vt:lpstr>
      <vt:lpstr>Моє педагогічне кредо</vt:lpstr>
      <vt:lpstr>Презентація PowerPoint</vt:lpstr>
      <vt:lpstr>Презентація PowerPoint</vt:lpstr>
      <vt:lpstr>Презентація PowerPoint</vt:lpstr>
      <vt:lpstr>Друковані матеріали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Титенко Ганна Володимирівна Учитель біології І категорії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Медведева Елена Станиславовна</vt:lpstr>
      <vt:lpstr>Презентація PowerPoint</vt:lpstr>
      <vt:lpstr>Ведущая педагогическая идея :</vt:lpstr>
      <vt:lpstr>Презентація PowerPoint</vt:lpstr>
      <vt:lpstr>Презентація PowerPoint</vt:lpstr>
      <vt:lpstr>Государственные награды,звания</vt:lpstr>
      <vt:lpstr>Презентація PowerPoint</vt:lpstr>
      <vt:lpstr>Победитель профессионального конкурса «Учитель года – 97», «Учитель года – 2006» </vt:lpstr>
      <vt:lpstr>Областной турнир юных химиков</vt:lpstr>
      <vt:lpstr>О себе могу сказать: «Я счастливый человек!» Моя работа – это круг людей, которым я нужна и которые нужны мне. Это мои ученики и их родители, это коллеги – единомышленники, для которых каждый ученик – Личность, каждый урок – Творчество. Верна ли моя педагогическая философия, покажет время... Меня всегда волнует месяц – октябрь. Не тем, что «смена красок», не тем, что дожди и золото лесов.  Меня тревожит другое,  в октябре вручают Нобелевскую премию. В эти дни мне снится один и тот же сон: с утра звонок – вечером надо быть в Стокгольме, а у меня ни вечернего платья, ни Нобелевской речи.  И я решила бороться с кошмарным сном методом его реализации и возможно если ни я, то мой ученик получит Нобелевскую премию.  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ПЕДАГОГІЧНЕ  КРЕДО</vt:lpstr>
      <vt:lpstr>Презентація PowerPoint</vt:lpstr>
      <vt:lpstr>НАУКОВО-МЕТОДИЧНА ДІЯЛЬНІСТЬ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роботи методичного об’єднання природничо математичного циклу</dc:title>
  <cp:lastModifiedBy>Учитель</cp:lastModifiedBy>
  <cp:revision>63</cp:revision>
  <dcterms:modified xsi:type="dcterms:W3CDTF">2019-05-20T07:29:46Z</dcterms:modified>
</cp:coreProperties>
</file>